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4"/>
  </p:notesMasterIdLst>
  <p:sldIdLst>
    <p:sldId id="256" r:id="rId2"/>
    <p:sldId id="296" r:id="rId3"/>
    <p:sldId id="266" r:id="rId4"/>
    <p:sldId id="277" r:id="rId5"/>
    <p:sldId id="260" r:id="rId6"/>
    <p:sldId id="267" r:id="rId7"/>
    <p:sldId id="268" r:id="rId8"/>
    <p:sldId id="278" r:id="rId9"/>
    <p:sldId id="279" r:id="rId10"/>
    <p:sldId id="259" r:id="rId11"/>
    <p:sldId id="283" r:id="rId12"/>
    <p:sldId id="280" r:id="rId13"/>
    <p:sldId id="284" r:id="rId14"/>
    <p:sldId id="281" r:id="rId15"/>
    <p:sldId id="282" r:id="rId16"/>
    <p:sldId id="285" r:id="rId17"/>
    <p:sldId id="286" r:id="rId18"/>
    <p:sldId id="287" r:id="rId19"/>
    <p:sldId id="288" r:id="rId20"/>
    <p:sldId id="261" r:id="rId21"/>
    <p:sldId id="289" r:id="rId22"/>
    <p:sldId id="290" r:id="rId23"/>
    <p:sldId id="291" r:id="rId24"/>
    <p:sldId id="293" r:id="rId25"/>
    <p:sldId id="294" r:id="rId26"/>
    <p:sldId id="276" r:id="rId27"/>
    <p:sldId id="274" r:id="rId28"/>
    <p:sldId id="263" r:id="rId29"/>
    <p:sldId id="272" r:id="rId30"/>
    <p:sldId id="264" r:id="rId31"/>
    <p:sldId id="297" r:id="rId32"/>
    <p:sldId id="29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8" d="100"/>
          <a:sy n="78" d="100"/>
        </p:scale>
        <p:origin x="72"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ata5.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s>
</file>

<file path=ppt/diagrams/_rels/data7.xml.rels><?xml version="1.0" encoding="UTF-8" standalone="yes"?>
<Relationships xmlns="http://schemas.openxmlformats.org/package/2006/relationships"><Relationship Id="rId3" Type="http://schemas.openxmlformats.org/officeDocument/2006/relationships/hyperlink" Target="https://emergency.cdc.gov/coping/index.asp" TargetMode="External"/><Relationship Id="rId2" Type="http://schemas.openxmlformats.org/officeDocument/2006/relationships/hyperlink" Target="https://www.cdc.gov/coronavirus/2019-ncov/prepare/managing-stress-anxiety.html" TargetMode="External"/><Relationship Id="rId1" Type="http://schemas.openxmlformats.org/officeDocument/2006/relationships/hyperlink" Target="https://coronavirus.ohio.gov/wps/portal/gov/covid-19/home/resources/resources-for-adults-coping-with-the-covid-19-pandemic" TargetMode="External"/><Relationship Id="rId6" Type="http://schemas.openxmlformats.org/officeDocument/2006/relationships/hyperlink" Target="https://emergency.cdc.gov/coping/pdf/Coping_with_Disaster.pdf" TargetMode="External"/><Relationship Id="rId5" Type="http://schemas.openxmlformats.org/officeDocument/2006/relationships/hyperlink" Target="https://tools.cdc.gov/podcasts/media/mp4/CopingTraumaticEvents_Pod.mp4" TargetMode="External"/><Relationship Id="rId4" Type="http://schemas.openxmlformats.org/officeDocument/2006/relationships/hyperlink" Target="file:///C:\Users\a84784\Downloads\sma14-4894.pdf" TargetMode="External"/></Relationships>
</file>

<file path=ppt/diagrams/_rels/data8.xml.rels><?xml version="1.0" encoding="UTF-8" standalone="yes"?>
<Relationships xmlns="http://schemas.openxmlformats.org/package/2006/relationships"><Relationship Id="rId8" Type="http://schemas.openxmlformats.org/officeDocument/2006/relationships/image" Target="../media/image45.svg"/><Relationship Id="rId3" Type="http://schemas.openxmlformats.org/officeDocument/2006/relationships/hyperlink" Target="https://www.cdc.gov/physicalactivity/index.html" TargetMode="External"/><Relationship Id="rId7" Type="http://schemas.openxmlformats.org/officeDocument/2006/relationships/image" Target="../media/image44.png"/><Relationship Id="rId12" Type="http://schemas.openxmlformats.org/officeDocument/2006/relationships/image" Target="../media/image49.svg"/><Relationship Id="rId2" Type="http://schemas.openxmlformats.org/officeDocument/2006/relationships/hyperlink" Target="https://www.cdc.gov/nutrition/" TargetMode="External"/><Relationship Id="rId1" Type="http://schemas.openxmlformats.org/officeDocument/2006/relationships/hyperlink" Target="https://www.cdc.gov/sleep/index.html" TargetMode="External"/><Relationship Id="rId6" Type="http://schemas.openxmlformats.org/officeDocument/2006/relationships/image" Target="../media/image43.svg"/><Relationship Id="rId11" Type="http://schemas.openxmlformats.org/officeDocument/2006/relationships/image" Target="../media/image48.png"/><Relationship Id="rId5" Type="http://schemas.openxmlformats.org/officeDocument/2006/relationships/image" Target="../media/image42.png"/><Relationship Id="rId10" Type="http://schemas.openxmlformats.org/officeDocument/2006/relationships/image" Target="../media/image47.svg"/><Relationship Id="rId4" Type="http://schemas.openxmlformats.org/officeDocument/2006/relationships/hyperlink" Target="https://www.mindful.org/meditation/mindfulness-getting-started/" TargetMode="External"/><Relationship Id="rId9" Type="http://schemas.openxmlformats.org/officeDocument/2006/relationships/image" Target="../media/image46.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diagrams/_rels/drawing5.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image" Target="../media/image33.svg"/><Relationship Id="rId1" Type="http://schemas.openxmlformats.org/officeDocument/2006/relationships/image" Target="../media/image32.png"/><Relationship Id="rId6" Type="http://schemas.openxmlformats.org/officeDocument/2006/relationships/image" Target="../media/image37.svg"/><Relationship Id="rId5" Type="http://schemas.openxmlformats.org/officeDocument/2006/relationships/image" Target="../media/image36.png"/><Relationship Id="rId10" Type="http://schemas.openxmlformats.org/officeDocument/2006/relationships/image" Target="../media/image41.svg"/><Relationship Id="rId4" Type="http://schemas.openxmlformats.org/officeDocument/2006/relationships/image" Target="../media/image35.svg"/><Relationship Id="rId9" Type="http://schemas.openxmlformats.org/officeDocument/2006/relationships/image" Target="../media/image40.png"/></Relationships>
</file>

<file path=ppt/diagrams/_rels/drawing7.xml.rels><?xml version="1.0" encoding="UTF-8" standalone="yes"?>
<Relationships xmlns="http://schemas.openxmlformats.org/package/2006/relationships"><Relationship Id="rId3" Type="http://schemas.openxmlformats.org/officeDocument/2006/relationships/hyperlink" Target="https://emergency.cdc.gov/coping/index.asp" TargetMode="External"/><Relationship Id="rId2" Type="http://schemas.openxmlformats.org/officeDocument/2006/relationships/hyperlink" Target="https://www.cdc.gov/coronavirus/2019-ncov/prepare/managing-stress-anxiety.html" TargetMode="External"/><Relationship Id="rId1" Type="http://schemas.openxmlformats.org/officeDocument/2006/relationships/hyperlink" Target="https://coronavirus.ohio.gov/wps/portal/gov/covid-19/home/resources/resources-for-adults-coping-with-the-covid-19-pandemic" TargetMode="External"/><Relationship Id="rId6" Type="http://schemas.openxmlformats.org/officeDocument/2006/relationships/hyperlink" Target="https://emergency.cdc.gov/coping/pdf/Coping_with_Disaster.pdf" TargetMode="External"/><Relationship Id="rId5" Type="http://schemas.openxmlformats.org/officeDocument/2006/relationships/hyperlink" Target="https://tools.cdc.gov/podcasts/media/mp4/CopingTraumaticEvents_Pod.mp4" TargetMode="External"/><Relationship Id="rId4" Type="http://schemas.openxmlformats.org/officeDocument/2006/relationships/hyperlink" Target="file:///C:\Users\a84784\Downloads\sma14-4894.pdf" TargetMode="External"/></Relationships>
</file>

<file path=ppt/diagrams/_rels/drawing8.xml.rels><?xml version="1.0" encoding="UTF-8" standalone="yes"?>
<Relationships xmlns="http://schemas.openxmlformats.org/package/2006/relationships"><Relationship Id="rId8" Type="http://schemas.openxmlformats.org/officeDocument/2006/relationships/image" Target="../media/image47.svg"/><Relationship Id="rId3" Type="http://schemas.openxmlformats.org/officeDocument/2006/relationships/hyperlink" Target="https://www.cdc.gov/sleep/index.html" TargetMode="External"/><Relationship Id="rId7" Type="http://schemas.openxmlformats.org/officeDocument/2006/relationships/image" Target="../media/image46.png"/><Relationship Id="rId12" Type="http://schemas.openxmlformats.org/officeDocument/2006/relationships/hyperlink" Target="https://www.mindful.org/meditation/mindfulness-getting-started/" TargetMode="External"/><Relationship Id="rId2" Type="http://schemas.openxmlformats.org/officeDocument/2006/relationships/image" Target="../media/image43.svg"/><Relationship Id="rId1" Type="http://schemas.openxmlformats.org/officeDocument/2006/relationships/image" Target="../media/image42.png"/><Relationship Id="rId6" Type="http://schemas.openxmlformats.org/officeDocument/2006/relationships/hyperlink" Target="https://www.cdc.gov/nutrition/" TargetMode="External"/><Relationship Id="rId11" Type="http://schemas.openxmlformats.org/officeDocument/2006/relationships/image" Target="../media/image49.svg"/><Relationship Id="rId5" Type="http://schemas.openxmlformats.org/officeDocument/2006/relationships/image" Target="../media/image45.svg"/><Relationship Id="rId10" Type="http://schemas.openxmlformats.org/officeDocument/2006/relationships/image" Target="../media/image48.png"/><Relationship Id="rId4" Type="http://schemas.openxmlformats.org/officeDocument/2006/relationships/image" Target="../media/image44.png"/><Relationship Id="rId9" Type="http://schemas.openxmlformats.org/officeDocument/2006/relationships/hyperlink" Target="https://www.cdc.gov/physicalactivity/index.html"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40F0ED-44F2-4327-890B-39C13E6BE38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16A8DDF7-FAEA-4036-941C-A9852300BCAD}">
      <dgm:prSet/>
      <dgm:spPr/>
      <dgm:t>
        <a:bodyPr/>
        <a:lstStyle/>
        <a:p>
          <a:r>
            <a:rPr lang="en-US"/>
            <a:t>Current situation</a:t>
          </a:r>
        </a:p>
      </dgm:t>
    </dgm:pt>
    <dgm:pt modelId="{3E4492AD-E2A2-44D7-9005-24BDED954F68}" type="parTrans" cxnId="{12927496-A268-4508-8494-FA37C6352813}">
      <dgm:prSet/>
      <dgm:spPr/>
      <dgm:t>
        <a:bodyPr/>
        <a:lstStyle/>
        <a:p>
          <a:endParaRPr lang="en-US"/>
        </a:p>
      </dgm:t>
    </dgm:pt>
    <dgm:pt modelId="{21E54E34-4DD4-4C28-B810-A612CF0A5635}" type="sibTrans" cxnId="{12927496-A268-4508-8494-FA37C6352813}">
      <dgm:prSet/>
      <dgm:spPr/>
      <dgm:t>
        <a:bodyPr/>
        <a:lstStyle/>
        <a:p>
          <a:endParaRPr lang="en-US"/>
        </a:p>
      </dgm:t>
    </dgm:pt>
    <dgm:pt modelId="{9222C5CD-738A-4E28-A482-1960C5DC1DE0}">
      <dgm:prSet/>
      <dgm:spPr/>
      <dgm:t>
        <a:bodyPr/>
        <a:lstStyle/>
        <a:p>
          <a:r>
            <a:rPr lang="en-US"/>
            <a:t>Types of stress</a:t>
          </a:r>
        </a:p>
      </dgm:t>
    </dgm:pt>
    <dgm:pt modelId="{9E20519D-2198-40B4-9185-7C48202E8B33}" type="parTrans" cxnId="{083F7D74-5B96-441A-B64C-90C02FD14C64}">
      <dgm:prSet/>
      <dgm:spPr/>
      <dgm:t>
        <a:bodyPr/>
        <a:lstStyle/>
        <a:p>
          <a:endParaRPr lang="en-US"/>
        </a:p>
      </dgm:t>
    </dgm:pt>
    <dgm:pt modelId="{8A4DD7F3-45B2-47E1-A11B-3F3D06B74BE0}" type="sibTrans" cxnId="{083F7D74-5B96-441A-B64C-90C02FD14C64}">
      <dgm:prSet/>
      <dgm:spPr/>
      <dgm:t>
        <a:bodyPr/>
        <a:lstStyle/>
        <a:p>
          <a:endParaRPr lang="en-US"/>
        </a:p>
      </dgm:t>
    </dgm:pt>
    <dgm:pt modelId="{A36F0DE7-5D92-4BF4-9C06-41FFDCD9FC38}">
      <dgm:prSet/>
      <dgm:spPr/>
      <dgm:t>
        <a:bodyPr/>
        <a:lstStyle/>
        <a:p>
          <a:r>
            <a:rPr lang="en-US"/>
            <a:t>Symptoms of stress</a:t>
          </a:r>
        </a:p>
      </dgm:t>
    </dgm:pt>
    <dgm:pt modelId="{997E38D4-D857-4FC6-8B07-E67C38CD423A}" type="parTrans" cxnId="{F63A96C1-DA5C-46B1-B4EA-925AD18CEFBC}">
      <dgm:prSet/>
      <dgm:spPr/>
      <dgm:t>
        <a:bodyPr/>
        <a:lstStyle/>
        <a:p>
          <a:endParaRPr lang="en-US"/>
        </a:p>
      </dgm:t>
    </dgm:pt>
    <dgm:pt modelId="{68DBC64A-3A30-40D5-BE14-2EC1CA1EBA07}" type="sibTrans" cxnId="{F63A96C1-DA5C-46B1-B4EA-925AD18CEFBC}">
      <dgm:prSet/>
      <dgm:spPr/>
      <dgm:t>
        <a:bodyPr/>
        <a:lstStyle/>
        <a:p>
          <a:endParaRPr lang="en-US"/>
        </a:p>
      </dgm:t>
    </dgm:pt>
    <dgm:pt modelId="{F0CBEB1C-2A7D-4969-9B15-C8B5FA328F5D}">
      <dgm:prSet/>
      <dgm:spPr/>
      <dgm:t>
        <a:bodyPr/>
        <a:lstStyle/>
        <a:p>
          <a:r>
            <a:rPr lang="en-US"/>
            <a:t>Stress Management</a:t>
          </a:r>
        </a:p>
      </dgm:t>
    </dgm:pt>
    <dgm:pt modelId="{B4C74CBE-002E-4EB3-8171-1D13EAD36903}" type="parTrans" cxnId="{A866D3CF-509C-4BD9-B98E-E437006460A6}">
      <dgm:prSet/>
      <dgm:spPr/>
      <dgm:t>
        <a:bodyPr/>
        <a:lstStyle/>
        <a:p>
          <a:endParaRPr lang="en-US"/>
        </a:p>
      </dgm:t>
    </dgm:pt>
    <dgm:pt modelId="{B477B613-6905-4552-A4D4-D824DAF07342}" type="sibTrans" cxnId="{A866D3CF-509C-4BD9-B98E-E437006460A6}">
      <dgm:prSet/>
      <dgm:spPr/>
      <dgm:t>
        <a:bodyPr/>
        <a:lstStyle/>
        <a:p>
          <a:endParaRPr lang="en-US"/>
        </a:p>
      </dgm:t>
    </dgm:pt>
    <dgm:pt modelId="{B150607F-2F0C-40AC-A5A5-715AF171E748}">
      <dgm:prSet/>
      <dgm:spPr/>
      <dgm:t>
        <a:bodyPr/>
        <a:lstStyle/>
        <a:p>
          <a:r>
            <a:rPr lang="en-US"/>
            <a:t>Toolkit</a:t>
          </a:r>
        </a:p>
      </dgm:t>
    </dgm:pt>
    <dgm:pt modelId="{C9ECB003-330F-4C99-941C-04BEF345F5F6}" type="parTrans" cxnId="{D52EFF9C-5B8D-4154-96D7-D205EAA6F023}">
      <dgm:prSet/>
      <dgm:spPr/>
      <dgm:t>
        <a:bodyPr/>
        <a:lstStyle/>
        <a:p>
          <a:endParaRPr lang="en-US"/>
        </a:p>
      </dgm:t>
    </dgm:pt>
    <dgm:pt modelId="{BCB47D10-2000-4A18-921F-791369FD11BD}" type="sibTrans" cxnId="{D52EFF9C-5B8D-4154-96D7-D205EAA6F023}">
      <dgm:prSet/>
      <dgm:spPr/>
      <dgm:t>
        <a:bodyPr/>
        <a:lstStyle/>
        <a:p>
          <a:endParaRPr lang="en-US"/>
        </a:p>
      </dgm:t>
    </dgm:pt>
    <dgm:pt modelId="{837B550F-E01A-4384-A1F1-668BB66E3B5F}">
      <dgm:prSet/>
      <dgm:spPr/>
      <dgm:t>
        <a:bodyPr/>
        <a:lstStyle/>
        <a:p>
          <a:r>
            <a:rPr lang="en-US"/>
            <a:t>Mindfulness</a:t>
          </a:r>
        </a:p>
      </dgm:t>
    </dgm:pt>
    <dgm:pt modelId="{5BAAD508-36B2-4DA7-A074-1FC74B7A2DEC}" type="parTrans" cxnId="{0613C0C7-1D22-49B1-9260-E10EEAEACCFB}">
      <dgm:prSet/>
      <dgm:spPr/>
      <dgm:t>
        <a:bodyPr/>
        <a:lstStyle/>
        <a:p>
          <a:endParaRPr lang="en-US"/>
        </a:p>
      </dgm:t>
    </dgm:pt>
    <dgm:pt modelId="{EB5CBAD0-63A4-4A55-8349-2A6D6CA50830}" type="sibTrans" cxnId="{0613C0C7-1D22-49B1-9260-E10EEAEACCFB}">
      <dgm:prSet/>
      <dgm:spPr/>
      <dgm:t>
        <a:bodyPr/>
        <a:lstStyle/>
        <a:p>
          <a:endParaRPr lang="en-US"/>
        </a:p>
      </dgm:t>
    </dgm:pt>
    <dgm:pt modelId="{62F364BD-06B5-4758-B28D-931A9520874A}">
      <dgm:prSet/>
      <dgm:spPr/>
      <dgm:t>
        <a:bodyPr/>
        <a:lstStyle/>
        <a:p>
          <a:r>
            <a:rPr lang="en-US"/>
            <a:t>Health and Wellness</a:t>
          </a:r>
        </a:p>
      </dgm:t>
    </dgm:pt>
    <dgm:pt modelId="{EEE26EFC-1C14-4FA6-997E-1DBFA9459245}" type="parTrans" cxnId="{B67DEB77-7661-436E-BB49-1E67A4F20214}">
      <dgm:prSet/>
      <dgm:spPr/>
      <dgm:t>
        <a:bodyPr/>
        <a:lstStyle/>
        <a:p>
          <a:endParaRPr lang="en-US"/>
        </a:p>
      </dgm:t>
    </dgm:pt>
    <dgm:pt modelId="{19FD4CC2-795D-4F3C-8912-A64FC737A1A0}" type="sibTrans" cxnId="{B67DEB77-7661-436E-BB49-1E67A4F20214}">
      <dgm:prSet/>
      <dgm:spPr/>
      <dgm:t>
        <a:bodyPr/>
        <a:lstStyle/>
        <a:p>
          <a:endParaRPr lang="en-US"/>
        </a:p>
      </dgm:t>
    </dgm:pt>
    <dgm:pt modelId="{85F0C789-61A2-4FED-B320-A8D3CA06C834}">
      <dgm:prSet/>
      <dgm:spPr/>
      <dgm:t>
        <a:bodyPr/>
        <a:lstStyle/>
        <a:p>
          <a:r>
            <a:rPr lang="en-US"/>
            <a:t>Teleworking tips</a:t>
          </a:r>
        </a:p>
      </dgm:t>
    </dgm:pt>
    <dgm:pt modelId="{FAAD2398-9454-470C-8FCF-79122E8AF16F}" type="parTrans" cxnId="{B1C7F785-5C23-49BC-8A6B-8B3A157B3322}">
      <dgm:prSet/>
      <dgm:spPr/>
      <dgm:t>
        <a:bodyPr/>
        <a:lstStyle/>
        <a:p>
          <a:endParaRPr lang="en-US"/>
        </a:p>
      </dgm:t>
    </dgm:pt>
    <dgm:pt modelId="{A2F4402F-84EF-4EDF-86C2-732D9C7BE7EC}" type="sibTrans" cxnId="{B1C7F785-5C23-49BC-8A6B-8B3A157B3322}">
      <dgm:prSet/>
      <dgm:spPr/>
      <dgm:t>
        <a:bodyPr/>
        <a:lstStyle/>
        <a:p>
          <a:endParaRPr lang="en-US"/>
        </a:p>
      </dgm:t>
    </dgm:pt>
    <dgm:pt modelId="{3E2D3AD0-63B7-48D9-82F6-4A70E1A81A3F}" type="pres">
      <dgm:prSet presAssocID="{2D40F0ED-44F2-4327-890B-39C13E6BE383}" presName="vert0" presStyleCnt="0">
        <dgm:presLayoutVars>
          <dgm:dir/>
          <dgm:animOne val="branch"/>
          <dgm:animLvl val="lvl"/>
        </dgm:presLayoutVars>
      </dgm:prSet>
      <dgm:spPr/>
    </dgm:pt>
    <dgm:pt modelId="{74438432-5225-4EA3-8001-A2CD1BE358C1}" type="pres">
      <dgm:prSet presAssocID="{16A8DDF7-FAEA-4036-941C-A9852300BCAD}" presName="thickLine" presStyleLbl="alignNode1" presStyleIdx="0" presStyleCnt="8"/>
      <dgm:spPr/>
    </dgm:pt>
    <dgm:pt modelId="{9B975DCF-AAD8-4320-BEFF-0A2C82947599}" type="pres">
      <dgm:prSet presAssocID="{16A8DDF7-FAEA-4036-941C-A9852300BCAD}" presName="horz1" presStyleCnt="0"/>
      <dgm:spPr/>
    </dgm:pt>
    <dgm:pt modelId="{4FB96690-8174-4331-988B-A3D2D58CFD21}" type="pres">
      <dgm:prSet presAssocID="{16A8DDF7-FAEA-4036-941C-A9852300BCAD}" presName="tx1" presStyleLbl="revTx" presStyleIdx="0" presStyleCnt="8"/>
      <dgm:spPr/>
    </dgm:pt>
    <dgm:pt modelId="{FB9DB01F-5EC5-4250-A47A-F91190607189}" type="pres">
      <dgm:prSet presAssocID="{16A8DDF7-FAEA-4036-941C-A9852300BCAD}" presName="vert1" presStyleCnt="0"/>
      <dgm:spPr/>
    </dgm:pt>
    <dgm:pt modelId="{56BA105B-2581-4EC7-8FCC-6692F5901B6B}" type="pres">
      <dgm:prSet presAssocID="{9222C5CD-738A-4E28-A482-1960C5DC1DE0}" presName="thickLine" presStyleLbl="alignNode1" presStyleIdx="1" presStyleCnt="8"/>
      <dgm:spPr/>
    </dgm:pt>
    <dgm:pt modelId="{F459600B-7D9D-4801-9A2B-DAC3248922F7}" type="pres">
      <dgm:prSet presAssocID="{9222C5CD-738A-4E28-A482-1960C5DC1DE0}" presName="horz1" presStyleCnt="0"/>
      <dgm:spPr/>
    </dgm:pt>
    <dgm:pt modelId="{6710FF7C-517C-4B30-A48B-C8942AE36A29}" type="pres">
      <dgm:prSet presAssocID="{9222C5CD-738A-4E28-A482-1960C5DC1DE0}" presName="tx1" presStyleLbl="revTx" presStyleIdx="1" presStyleCnt="8"/>
      <dgm:spPr/>
    </dgm:pt>
    <dgm:pt modelId="{29A32BCD-6E8D-429B-B708-F4EC34DF039B}" type="pres">
      <dgm:prSet presAssocID="{9222C5CD-738A-4E28-A482-1960C5DC1DE0}" presName="vert1" presStyleCnt="0"/>
      <dgm:spPr/>
    </dgm:pt>
    <dgm:pt modelId="{1049F2C0-79DB-4A44-AAF2-642E93C2B3F2}" type="pres">
      <dgm:prSet presAssocID="{A36F0DE7-5D92-4BF4-9C06-41FFDCD9FC38}" presName="thickLine" presStyleLbl="alignNode1" presStyleIdx="2" presStyleCnt="8"/>
      <dgm:spPr/>
    </dgm:pt>
    <dgm:pt modelId="{A6B8B49F-D03B-414B-A257-4F28A3AF9AA8}" type="pres">
      <dgm:prSet presAssocID="{A36F0DE7-5D92-4BF4-9C06-41FFDCD9FC38}" presName="horz1" presStyleCnt="0"/>
      <dgm:spPr/>
    </dgm:pt>
    <dgm:pt modelId="{DD9C0B51-0CF6-428A-9315-42E476E42698}" type="pres">
      <dgm:prSet presAssocID="{A36F0DE7-5D92-4BF4-9C06-41FFDCD9FC38}" presName="tx1" presStyleLbl="revTx" presStyleIdx="2" presStyleCnt="8"/>
      <dgm:spPr/>
    </dgm:pt>
    <dgm:pt modelId="{F8363388-7D3B-4F6A-B52F-4D9EAA5EB494}" type="pres">
      <dgm:prSet presAssocID="{A36F0DE7-5D92-4BF4-9C06-41FFDCD9FC38}" presName="vert1" presStyleCnt="0"/>
      <dgm:spPr/>
    </dgm:pt>
    <dgm:pt modelId="{44ACEA58-0BC2-4AA3-8747-C1E81BDFBEA7}" type="pres">
      <dgm:prSet presAssocID="{F0CBEB1C-2A7D-4969-9B15-C8B5FA328F5D}" presName="thickLine" presStyleLbl="alignNode1" presStyleIdx="3" presStyleCnt="8"/>
      <dgm:spPr/>
    </dgm:pt>
    <dgm:pt modelId="{9CEDFE0B-E492-4686-B549-2CBA893FEE9B}" type="pres">
      <dgm:prSet presAssocID="{F0CBEB1C-2A7D-4969-9B15-C8B5FA328F5D}" presName="horz1" presStyleCnt="0"/>
      <dgm:spPr/>
    </dgm:pt>
    <dgm:pt modelId="{DD651204-802F-4B39-83FE-E362CBD7D3B0}" type="pres">
      <dgm:prSet presAssocID="{F0CBEB1C-2A7D-4969-9B15-C8B5FA328F5D}" presName="tx1" presStyleLbl="revTx" presStyleIdx="3" presStyleCnt="8"/>
      <dgm:spPr/>
    </dgm:pt>
    <dgm:pt modelId="{F20E4E9A-154A-428F-B45E-C38577781231}" type="pres">
      <dgm:prSet presAssocID="{F0CBEB1C-2A7D-4969-9B15-C8B5FA328F5D}" presName="vert1" presStyleCnt="0"/>
      <dgm:spPr/>
    </dgm:pt>
    <dgm:pt modelId="{84F4FBB6-731A-43FE-9D1C-35DAC66428C5}" type="pres">
      <dgm:prSet presAssocID="{B150607F-2F0C-40AC-A5A5-715AF171E748}" presName="thickLine" presStyleLbl="alignNode1" presStyleIdx="4" presStyleCnt="8"/>
      <dgm:spPr/>
    </dgm:pt>
    <dgm:pt modelId="{7904538A-9216-4BAF-ABC5-3DB097CD60B5}" type="pres">
      <dgm:prSet presAssocID="{B150607F-2F0C-40AC-A5A5-715AF171E748}" presName="horz1" presStyleCnt="0"/>
      <dgm:spPr/>
    </dgm:pt>
    <dgm:pt modelId="{65C4CC6B-0D1C-4332-9C79-9D0020B6746A}" type="pres">
      <dgm:prSet presAssocID="{B150607F-2F0C-40AC-A5A5-715AF171E748}" presName="tx1" presStyleLbl="revTx" presStyleIdx="4" presStyleCnt="8"/>
      <dgm:spPr/>
    </dgm:pt>
    <dgm:pt modelId="{21ED66F7-7681-4260-857F-D8D66FC935F7}" type="pres">
      <dgm:prSet presAssocID="{B150607F-2F0C-40AC-A5A5-715AF171E748}" presName="vert1" presStyleCnt="0"/>
      <dgm:spPr/>
    </dgm:pt>
    <dgm:pt modelId="{D86EE92D-2C7B-4073-9DA1-6780D4A8568A}" type="pres">
      <dgm:prSet presAssocID="{837B550F-E01A-4384-A1F1-668BB66E3B5F}" presName="thickLine" presStyleLbl="alignNode1" presStyleIdx="5" presStyleCnt="8"/>
      <dgm:spPr/>
    </dgm:pt>
    <dgm:pt modelId="{6A08F54C-F1BD-4C62-A4EE-C003C58A9FCA}" type="pres">
      <dgm:prSet presAssocID="{837B550F-E01A-4384-A1F1-668BB66E3B5F}" presName="horz1" presStyleCnt="0"/>
      <dgm:spPr/>
    </dgm:pt>
    <dgm:pt modelId="{5F6B2AEC-73E6-4A76-B297-A3259E5A62AB}" type="pres">
      <dgm:prSet presAssocID="{837B550F-E01A-4384-A1F1-668BB66E3B5F}" presName="tx1" presStyleLbl="revTx" presStyleIdx="5" presStyleCnt="8"/>
      <dgm:spPr/>
    </dgm:pt>
    <dgm:pt modelId="{87A0F257-83A0-4322-8351-362208C65C20}" type="pres">
      <dgm:prSet presAssocID="{837B550F-E01A-4384-A1F1-668BB66E3B5F}" presName="vert1" presStyleCnt="0"/>
      <dgm:spPr/>
    </dgm:pt>
    <dgm:pt modelId="{259564F9-C50B-44B4-A882-5B38F57B6C3E}" type="pres">
      <dgm:prSet presAssocID="{62F364BD-06B5-4758-B28D-931A9520874A}" presName="thickLine" presStyleLbl="alignNode1" presStyleIdx="6" presStyleCnt="8"/>
      <dgm:spPr/>
    </dgm:pt>
    <dgm:pt modelId="{F125F650-6399-489B-9094-EF6A4FC34B88}" type="pres">
      <dgm:prSet presAssocID="{62F364BD-06B5-4758-B28D-931A9520874A}" presName="horz1" presStyleCnt="0"/>
      <dgm:spPr/>
    </dgm:pt>
    <dgm:pt modelId="{3D9529A9-4806-4FAA-8126-3710F486C5F1}" type="pres">
      <dgm:prSet presAssocID="{62F364BD-06B5-4758-B28D-931A9520874A}" presName="tx1" presStyleLbl="revTx" presStyleIdx="6" presStyleCnt="8"/>
      <dgm:spPr/>
    </dgm:pt>
    <dgm:pt modelId="{4A1C33F3-435D-45B2-B922-8EA1FB2CD55A}" type="pres">
      <dgm:prSet presAssocID="{62F364BD-06B5-4758-B28D-931A9520874A}" presName="vert1" presStyleCnt="0"/>
      <dgm:spPr/>
    </dgm:pt>
    <dgm:pt modelId="{FA8D371D-9022-406F-A47E-6FAEB35B06AB}" type="pres">
      <dgm:prSet presAssocID="{85F0C789-61A2-4FED-B320-A8D3CA06C834}" presName="thickLine" presStyleLbl="alignNode1" presStyleIdx="7" presStyleCnt="8"/>
      <dgm:spPr/>
    </dgm:pt>
    <dgm:pt modelId="{D3D04027-0B8B-45EB-96D6-B6966BB6D2E8}" type="pres">
      <dgm:prSet presAssocID="{85F0C789-61A2-4FED-B320-A8D3CA06C834}" presName="horz1" presStyleCnt="0"/>
      <dgm:spPr/>
    </dgm:pt>
    <dgm:pt modelId="{630ABA0E-727C-4B14-B6BB-E382A1F688F9}" type="pres">
      <dgm:prSet presAssocID="{85F0C789-61A2-4FED-B320-A8D3CA06C834}" presName="tx1" presStyleLbl="revTx" presStyleIdx="7" presStyleCnt="8"/>
      <dgm:spPr/>
    </dgm:pt>
    <dgm:pt modelId="{B6DE3DC9-C8AF-4307-8034-219CEFA6CDDD}" type="pres">
      <dgm:prSet presAssocID="{85F0C789-61A2-4FED-B320-A8D3CA06C834}" presName="vert1" presStyleCnt="0"/>
      <dgm:spPr/>
    </dgm:pt>
  </dgm:ptLst>
  <dgm:cxnLst>
    <dgm:cxn modelId="{46E0C065-EA2B-4B04-B1BB-208EBBBC7521}" type="presOf" srcId="{F0CBEB1C-2A7D-4969-9B15-C8B5FA328F5D}" destId="{DD651204-802F-4B39-83FE-E362CBD7D3B0}" srcOrd="0" destOrd="0" presId="urn:microsoft.com/office/officeart/2008/layout/LinedList"/>
    <dgm:cxn modelId="{6C30E749-D70E-41BA-BD70-81147C6076C6}" type="presOf" srcId="{85F0C789-61A2-4FED-B320-A8D3CA06C834}" destId="{630ABA0E-727C-4B14-B6BB-E382A1F688F9}" srcOrd="0" destOrd="0" presId="urn:microsoft.com/office/officeart/2008/layout/LinedList"/>
    <dgm:cxn modelId="{CF10294C-463F-4E97-9A50-E726FDD971DB}" type="presOf" srcId="{9222C5CD-738A-4E28-A482-1960C5DC1DE0}" destId="{6710FF7C-517C-4B30-A48B-C8942AE36A29}" srcOrd="0" destOrd="0" presId="urn:microsoft.com/office/officeart/2008/layout/LinedList"/>
    <dgm:cxn modelId="{2FEBB573-9BC0-4180-A62C-04CEAF1BB83D}" type="presOf" srcId="{837B550F-E01A-4384-A1F1-668BB66E3B5F}" destId="{5F6B2AEC-73E6-4A76-B297-A3259E5A62AB}" srcOrd="0" destOrd="0" presId="urn:microsoft.com/office/officeart/2008/layout/LinedList"/>
    <dgm:cxn modelId="{083F7D74-5B96-441A-B64C-90C02FD14C64}" srcId="{2D40F0ED-44F2-4327-890B-39C13E6BE383}" destId="{9222C5CD-738A-4E28-A482-1960C5DC1DE0}" srcOrd="1" destOrd="0" parTransId="{9E20519D-2198-40B4-9185-7C48202E8B33}" sibTransId="{8A4DD7F3-45B2-47E1-A11B-3F3D06B74BE0}"/>
    <dgm:cxn modelId="{B67DEB77-7661-436E-BB49-1E67A4F20214}" srcId="{2D40F0ED-44F2-4327-890B-39C13E6BE383}" destId="{62F364BD-06B5-4758-B28D-931A9520874A}" srcOrd="6" destOrd="0" parTransId="{EEE26EFC-1C14-4FA6-997E-1DBFA9459245}" sibTransId="{19FD4CC2-795D-4F3C-8912-A64FC737A1A0}"/>
    <dgm:cxn modelId="{B1C7F785-5C23-49BC-8A6B-8B3A157B3322}" srcId="{2D40F0ED-44F2-4327-890B-39C13E6BE383}" destId="{85F0C789-61A2-4FED-B320-A8D3CA06C834}" srcOrd="7" destOrd="0" parTransId="{FAAD2398-9454-470C-8FCF-79122E8AF16F}" sibTransId="{A2F4402F-84EF-4EDF-86C2-732D9C7BE7EC}"/>
    <dgm:cxn modelId="{12927496-A268-4508-8494-FA37C6352813}" srcId="{2D40F0ED-44F2-4327-890B-39C13E6BE383}" destId="{16A8DDF7-FAEA-4036-941C-A9852300BCAD}" srcOrd="0" destOrd="0" parTransId="{3E4492AD-E2A2-44D7-9005-24BDED954F68}" sibTransId="{21E54E34-4DD4-4C28-B810-A612CF0A5635}"/>
    <dgm:cxn modelId="{D52EFF9C-5B8D-4154-96D7-D205EAA6F023}" srcId="{2D40F0ED-44F2-4327-890B-39C13E6BE383}" destId="{B150607F-2F0C-40AC-A5A5-715AF171E748}" srcOrd="4" destOrd="0" parTransId="{C9ECB003-330F-4C99-941C-04BEF345F5F6}" sibTransId="{BCB47D10-2000-4A18-921F-791369FD11BD}"/>
    <dgm:cxn modelId="{F2BC35BB-5FC7-459A-8284-02DB6B645AE5}" type="presOf" srcId="{A36F0DE7-5D92-4BF4-9C06-41FFDCD9FC38}" destId="{DD9C0B51-0CF6-428A-9315-42E476E42698}" srcOrd="0" destOrd="0" presId="urn:microsoft.com/office/officeart/2008/layout/LinedList"/>
    <dgm:cxn modelId="{F63A96C1-DA5C-46B1-B4EA-925AD18CEFBC}" srcId="{2D40F0ED-44F2-4327-890B-39C13E6BE383}" destId="{A36F0DE7-5D92-4BF4-9C06-41FFDCD9FC38}" srcOrd="2" destOrd="0" parTransId="{997E38D4-D857-4FC6-8B07-E67C38CD423A}" sibTransId="{68DBC64A-3A30-40D5-BE14-2EC1CA1EBA07}"/>
    <dgm:cxn modelId="{4F0470C2-F55A-4311-B3DD-4BF2F3090B6F}" type="presOf" srcId="{16A8DDF7-FAEA-4036-941C-A9852300BCAD}" destId="{4FB96690-8174-4331-988B-A3D2D58CFD21}" srcOrd="0" destOrd="0" presId="urn:microsoft.com/office/officeart/2008/layout/LinedList"/>
    <dgm:cxn modelId="{0613C0C7-1D22-49B1-9260-E10EEAEACCFB}" srcId="{2D40F0ED-44F2-4327-890B-39C13E6BE383}" destId="{837B550F-E01A-4384-A1F1-668BB66E3B5F}" srcOrd="5" destOrd="0" parTransId="{5BAAD508-36B2-4DA7-A074-1FC74B7A2DEC}" sibTransId="{EB5CBAD0-63A4-4A55-8349-2A6D6CA50830}"/>
    <dgm:cxn modelId="{36D4AECA-DA92-40E7-8E0F-FBBF7506C76B}" type="presOf" srcId="{B150607F-2F0C-40AC-A5A5-715AF171E748}" destId="{65C4CC6B-0D1C-4332-9C79-9D0020B6746A}" srcOrd="0" destOrd="0" presId="urn:microsoft.com/office/officeart/2008/layout/LinedList"/>
    <dgm:cxn modelId="{A866D3CF-509C-4BD9-B98E-E437006460A6}" srcId="{2D40F0ED-44F2-4327-890B-39C13E6BE383}" destId="{F0CBEB1C-2A7D-4969-9B15-C8B5FA328F5D}" srcOrd="3" destOrd="0" parTransId="{B4C74CBE-002E-4EB3-8171-1D13EAD36903}" sibTransId="{B477B613-6905-4552-A4D4-D824DAF07342}"/>
    <dgm:cxn modelId="{4AEE61DE-427A-4381-91BF-3AE77752ACD5}" type="presOf" srcId="{2D40F0ED-44F2-4327-890B-39C13E6BE383}" destId="{3E2D3AD0-63B7-48D9-82F6-4A70E1A81A3F}" srcOrd="0" destOrd="0" presId="urn:microsoft.com/office/officeart/2008/layout/LinedList"/>
    <dgm:cxn modelId="{0F86A3FF-35F6-4096-BC23-68548BAC9490}" type="presOf" srcId="{62F364BD-06B5-4758-B28D-931A9520874A}" destId="{3D9529A9-4806-4FAA-8126-3710F486C5F1}" srcOrd="0" destOrd="0" presId="urn:microsoft.com/office/officeart/2008/layout/LinedList"/>
    <dgm:cxn modelId="{7C16AB6D-FFDB-458E-B914-C22A10044572}" type="presParOf" srcId="{3E2D3AD0-63B7-48D9-82F6-4A70E1A81A3F}" destId="{74438432-5225-4EA3-8001-A2CD1BE358C1}" srcOrd="0" destOrd="0" presId="urn:microsoft.com/office/officeart/2008/layout/LinedList"/>
    <dgm:cxn modelId="{7AF257EB-36D2-41EC-95C7-12409C26AC31}" type="presParOf" srcId="{3E2D3AD0-63B7-48D9-82F6-4A70E1A81A3F}" destId="{9B975DCF-AAD8-4320-BEFF-0A2C82947599}" srcOrd="1" destOrd="0" presId="urn:microsoft.com/office/officeart/2008/layout/LinedList"/>
    <dgm:cxn modelId="{470EA761-6A21-464E-8CD4-88533E3CFEEB}" type="presParOf" srcId="{9B975DCF-AAD8-4320-BEFF-0A2C82947599}" destId="{4FB96690-8174-4331-988B-A3D2D58CFD21}" srcOrd="0" destOrd="0" presId="urn:microsoft.com/office/officeart/2008/layout/LinedList"/>
    <dgm:cxn modelId="{667FB656-C472-4CD2-A8D0-F83197674CEA}" type="presParOf" srcId="{9B975DCF-AAD8-4320-BEFF-0A2C82947599}" destId="{FB9DB01F-5EC5-4250-A47A-F91190607189}" srcOrd="1" destOrd="0" presId="urn:microsoft.com/office/officeart/2008/layout/LinedList"/>
    <dgm:cxn modelId="{B7D89521-FD3F-4641-844B-92CFC46A5A15}" type="presParOf" srcId="{3E2D3AD0-63B7-48D9-82F6-4A70E1A81A3F}" destId="{56BA105B-2581-4EC7-8FCC-6692F5901B6B}" srcOrd="2" destOrd="0" presId="urn:microsoft.com/office/officeart/2008/layout/LinedList"/>
    <dgm:cxn modelId="{866DC785-E0BA-47FB-A1E3-D2DCCD1FE67C}" type="presParOf" srcId="{3E2D3AD0-63B7-48D9-82F6-4A70E1A81A3F}" destId="{F459600B-7D9D-4801-9A2B-DAC3248922F7}" srcOrd="3" destOrd="0" presId="urn:microsoft.com/office/officeart/2008/layout/LinedList"/>
    <dgm:cxn modelId="{FECD1814-D30E-41F7-A57C-33A4D3A16119}" type="presParOf" srcId="{F459600B-7D9D-4801-9A2B-DAC3248922F7}" destId="{6710FF7C-517C-4B30-A48B-C8942AE36A29}" srcOrd="0" destOrd="0" presId="urn:microsoft.com/office/officeart/2008/layout/LinedList"/>
    <dgm:cxn modelId="{471E5C64-4BA4-43A1-901E-A9162DE2F8B0}" type="presParOf" srcId="{F459600B-7D9D-4801-9A2B-DAC3248922F7}" destId="{29A32BCD-6E8D-429B-B708-F4EC34DF039B}" srcOrd="1" destOrd="0" presId="urn:microsoft.com/office/officeart/2008/layout/LinedList"/>
    <dgm:cxn modelId="{4013F823-CF92-4678-BA8C-8C326DE247EC}" type="presParOf" srcId="{3E2D3AD0-63B7-48D9-82F6-4A70E1A81A3F}" destId="{1049F2C0-79DB-4A44-AAF2-642E93C2B3F2}" srcOrd="4" destOrd="0" presId="urn:microsoft.com/office/officeart/2008/layout/LinedList"/>
    <dgm:cxn modelId="{E49FCE77-C87D-4428-8FC8-CC90DEAF7545}" type="presParOf" srcId="{3E2D3AD0-63B7-48D9-82F6-4A70E1A81A3F}" destId="{A6B8B49F-D03B-414B-A257-4F28A3AF9AA8}" srcOrd="5" destOrd="0" presId="urn:microsoft.com/office/officeart/2008/layout/LinedList"/>
    <dgm:cxn modelId="{E4B739B2-5B21-4E52-9385-BD9D42C39CD4}" type="presParOf" srcId="{A6B8B49F-D03B-414B-A257-4F28A3AF9AA8}" destId="{DD9C0B51-0CF6-428A-9315-42E476E42698}" srcOrd="0" destOrd="0" presId="urn:microsoft.com/office/officeart/2008/layout/LinedList"/>
    <dgm:cxn modelId="{C63C7DB7-299C-4A0C-AFCD-EDE96FDB5515}" type="presParOf" srcId="{A6B8B49F-D03B-414B-A257-4F28A3AF9AA8}" destId="{F8363388-7D3B-4F6A-B52F-4D9EAA5EB494}" srcOrd="1" destOrd="0" presId="urn:microsoft.com/office/officeart/2008/layout/LinedList"/>
    <dgm:cxn modelId="{83550E10-91FB-4B4E-A6E3-1DFCAA0EB6D2}" type="presParOf" srcId="{3E2D3AD0-63B7-48D9-82F6-4A70E1A81A3F}" destId="{44ACEA58-0BC2-4AA3-8747-C1E81BDFBEA7}" srcOrd="6" destOrd="0" presId="urn:microsoft.com/office/officeart/2008/layout/LinedList"/>
    <dgm:cxn modelId="{9811A088-A571-47CA-93B9-2DF298CEC150}" type="presParOf" srcId="{3E2D3AD0-63B7-48D9-82F6-4A70E1A81A3F}" destId="{9CEDFE0B-E492-4686-B549-2CBA893FEE9B}" srcOrd="7" destOrd="0" presId="urn:microsoft.com/office/officeart/2008/layout/LinedList"/>
    <dgm:cxn modelId="{1353D60C-5F3D-485B-B171-6F6A25847B92}" type="presParOf" srcId="{9CEDFE0B-E492-4686-B549-2CBA893FEE9B}" destId="{DD651204-802F-4B39-83FE-E362CBD7D3B0}" srcOrd="0" destOrd="0" presId="urn:microsoft.com/office/officeart/2008/layout/LinedList"/>
    <dgm:cxn modelId="{77C9460E-FA50-47AE-828C-F0ACF19D071D}" type="presParOf" srcId="{9CEDFE0B-E492-4686-B549-2CBA893FEE9B}" destId="{F20E4E9A-154A-428F-B45E-C38577781231}" srcOrd="1" destOrd="0" presId="urn:microsoft.com/office/officeart/2008/layout/LinedList"/>
    <dgm:cxn modelId="{492E2115-0B2D-4A71-8616-40FA7299FFE4}" type="presParOf" srcId="{3E2D3AD0-63B7-48D9-82F6-4A70E1A81A3F}" destId="{84F4FBB6-731A-43FE-9D1C-35DAC66428C5}" srcOrd="8" destOrd="0" presId="urn:microsoft.com/office/officeart/2008/layout/LinedList"/>
    <dgm:cxn modelId="{0D62C5BA-9B69-417E-8D64-3D24D309FA17}" type="presParOf" srcId="{3E2D3AD0-63B7-48D9-82F6-4A70E1A81A3F}" destId="{7904538A-9216-4BAF-ABC5-3DB097CD60B5}" srcOrd="9" destOrd="0" presId="urn:microsoft.com/office/officeart/2008/layout/LinedList"/>
    <dgm:cxn modelId="{35BD5B49-5E7A-4558-AC87-4465B3CE669B}" type="presParOf" srcId="{7904538A-9216-4BAF-ABC5-3DB097CD60B5}" destId="{65C4CC6B-0D1C-4332-9C79-9D0020B6746A}" srcOrd="0" destOrd="0" presId="urn:microsoft.com/office/officeart/2008/layout/LinedList"/>
    <dgm:cxn modelId="{5B365592-B495-448B-A47F-044088FA6603}" type="presParOf" srcId="{7904538A-9216-4BAF-ABC5-3DB097CD60B5}" destId="{21ED66F7-7681-4260-857F-D8D66FC935F7}" srcOrd="1" destOrd="0" presId="urn:microsoft.com/office/officeart/2008/layout/LinedList"/>
    <dgm:cxn modelId="{DDFE3924-5675-4DFC-9D50-33C647F29D4E}" type="presParOf" srcId="{3E2D3AD0-63B7-48D9-82F6-4A70E1A81A3F}" destId="{D86EE92D-2C7B-4073-9DA1-6780D4A8568A}" srcOrd="10" destOrd="0" presId="urn:microsoft.com/office/officeart/2008/layout/LinedList"/>
    <dgm:cxn modelId="{38D38180-A640-4867-8D8E-6A9A075689A5}" type="presParOf" srcId="{3E2D3AD0-63B7-48D9-82F6-4A70E1A81A3F}" destId="{6A08F54C-F1BD-4C62-A4EE-C003C58A9FCA}" srcOrd="11" destOrd="0" presId="urn:microsoft.com/office/officeart/2008/layout/LinedList"/>
    <dgm:cxn modelId="{40E3F7D0-A09E-46CB-A60D-B5D6C2DDD12A}" type="presParOf" srcId="{6A08F54C-F1BD-4C62-A4EE-C003C58A9FCA}" destId="{5F6B2AEC-73E6-4A76-B297-A3259E5A62AB}" srcOrd="0" destOrd="0" presId="urn:microsoft.com/office/officeart/2008/layout/LinedList"/>
    <dgm:cxn modelId="{93BB90BE-E0B7-4808-8814-C32615B9ACDB}" type="presParOf" srcId="{6A08F54C-F1BD-4C62-A4EE-C003C58A9FCA}" destId="{87A0F257-83A0-4322-8351-362208C65C20}" srcOrd="1" destOrd="0" presId="urn:microsoft.com/office/officeart/2008/layout/LinedList"/>
    <dgm:cxn modelId="{8681622E-9803-4306-9B6E-0338063C2933}" type="presParOf" srcId="{3E2D3AD0-63B7-48D9-82F6-4A70E1A81A3F}" destId="{259564F9-C50B-44B4-A882-5B38F57B6C3E}" srcOrd="12" destOrd="0" presId="urn:microsoft.com/office/officeart/2008/layout/LinedList"/>
    <dgm:cxn modelId="{12452C68-12EF-4E0F-A9D2-339F2C032227}" type="presParOf" srcId="{3E2D3AD0-63B7-48D9-82F6-4A70E1A81A3F}" destId="{F125F650-6399-489B-9094-EF6A4FC34B88}" srcOrd="13" destOrd="0" presId="urn:microsoft.com/office/officeart/2008/layout/LinedList"/>
    <dgm:cxn modelId="{644EAE2F-2523-4FEA-9213-0AA473FFB889}" type="presParOf" srcId="{F125F650-6399-489B-9094-EF6A4FC34B88}" destId="{3D9529A9-4806-4FAA-8126-3710F486C5F1}" srcOrd="0" destOrd="0" presId="urn:microsoft.com/office/officeart/2008/layout/LinedList"/>
    <dgm:cxn modelId="{653401BA-3E73-4B9C-AF58-FBFF2ADB0C6E}" type="presParOf" srcId="{F125F650-6399-489B-9094-EF6A4FC34B88}" destId="{4A1C33F3-435D-45B2-B922-8EA1FB2CD55A}" srcOrd="1" destOrd="0" presId="urn:microsoft.com/office/officeart/2008/layout/LinedList"/>
    <dgm:cxn modelId="{0F512999-E1E4-4B9A-85EC-0A025043E169}" type="presParOf" srcId="{3E2D3AD0-63B7-48D9-82F6-4A70E1A81A3F}" destId="{FA8D371D-9022-406F-A47E-6FAEB35B06AB}" srcOrd="14" destOrd="0" presId="urn:microsoft.com/office/officeart/2008/layout/LinedList"/>
    <dgm:cxn modelId="{2D23E2AD-5C28-4A09-8C00-6F2160249F71}" type="presParOf" srcId="{3E2D3AD0-63B7-48D9-82F6-4A70E1A81A3F}" destId="{D3D04027-0B8B-45EB-96D6-B6966BB6D2E8}" srcOrd="15" destOrd="0" presId="urn:microsoft.com/office/officeart/2008/layout/LinedList"/>
    <dgm:cxn modelId="{28CA0753-BE4C-4BDA-BEFF-D62ECDE42DEA}" type="presParOf" srcId="{D3D04027-0B8B-45EB-96D6-B6966BB6D2E8}" destId="{630ABA0E-727C-4B14-B6BB-E382A1F688F9}" srcOrd="0" destOrd="0" presId="urn:microsoft.com/office/officeart/2008/layout/LinedList"/>
    <dgm:cxn modelId="{8C2E0CBB-A9CF-4A51-9C7E-B08187E92228}" type="presParOf" srcId="{D3D04027-0B8B-45EB-96D6-B6966BB6D2E8}" destId="{B6DE3DC9-C8AF-4307-8034-219CEFA6CDD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A1D87C-3AA5-4B52-B5A6-9DC91876DC9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6FA5901-BA1E-407F-AE7C-F409E1093099}">
      <dgm:prSet/>
      <dgm:spPr/>
      <dgm:t>
        <a:bodyPr/>
        <a:lstStyle/>
        <a:p>
          <a:r>
            <a:rPr lang="en-US" dirty="0"/>
            <a:t>Feelings you may be experiencing</a:t>
          </a:r>
        </a:p>
      </dgm:t>
    </dgm:pt>
    <dgm:pt modelId="{1F3AF828-3385-4759-86CC-8B124B35E195}" type="parTrans" cxnId="{C46D2894-4ACA-459C-879A-8BACE16FEE45}">
      <dgm:prSet/>
      <dgm:spPr/>
      <dgm:t>
        <a:bodyPr/>
        <a:lstStyle/>
        <a:p>
          <a:endParaRPr lang="en-US"/>
        </a:p>
      </dgm:t>
    </dgm:pt>
    <dgm:pt modelId="{5214EDA5-FD94-417D-AC9C-9AF8E1A76B1A}" type="sibTrans" cxnId="{C46D2894-4ACA-459C-879A-8BACE16FEE45}">
      <dgm:prSet/>
      <dgm:spPr/>
      <dgm:t>
        <a:bodyPr/>
        <a:lstStyle/>
        <a:p>
          <a:endParaRPr lang="en-US"/>
        </a:p>
      </dgm:t>
    </dgm:pt>
    <dgm:pt modelId="{6B503250-799F-42A0-8228-A3131C4D66B6}">
      <dgm:prSet/>
      <dgm:spPr/>
      <dgm:t>
        <a:bodyPr/>
        <a:lstStyle/>
        <a:p>
          <a:r>
            <a:rPr lang="en-US" dirty="0"/>
            <a:t>Sadness</a:t>
          </a:r>
        </a:p>
      </dgm:t>
    </dgm:pt>
    <dgm:pt modelId="{A992C51E-8094-46F2-BCFB-68E690F134D9}" type="parTrans" cxnId="{03CA0D6E-DBA7-4D03-BAB1-2D20444C8F00}">
      <dgm:prSet/>
      <dgm:spPr/>
      <dgm:t>
        <a:bodyPr/>
        <a:lstStyle/>
        <a:p>
          <a:endParaRPr lang="en-US"/>
        </a:p>
      </dgm:t>
    </dgm:pt>
    <dgm:pt modelId="{820E50B7-6DA8-43C6-A035-01CB89C7C9A4}" type="sibTrans" cxnId="{03CA0D6E-DBA7-4D03-BAB1-2D20444C8F00}">
      <dgm:prSet/>
      <dgm:spPr/>
      <dgm:t>
        <a:bodyPr/>
        <a:lstStyle/>
        <a:p>
          <a:endParaRPr lang="en-US"/>
        </a:p>
      </dgm:t>
    </dgm:pt>
    <dgm:pt modelId="{27DF43B0-2DFC-4C28-936E-8E44C4034201}">
      <dgm:prSet/>
      <dgm:spPr/>
      <dgm:t>
        <a:bodyPr/>
        <a:lstStyle/>
        <a:p>
          <a:r>
            <a:rPr lang="en-US" dirty="0"/>
            <a:t>Guilt</a:t>
          </a:r>
        </a:p>
      </dgm:t>
    </dgm:pt>
    <dgm:pt modelId="{05027036-3777-46DE-AF52-9EC784008C32}" type="parTrans" cxnId="{902DEBA7-A012-4ACF-9207-9024ED7BDAFF}">
      <dgm:prSet/>
      <dgm:spPr/>
      <dgm:t>
        <a:bodyPr/>
        <a:lstStyle/>
        <a:p>
          <a:endParaRPr lang="en-US"/>
        </a:p>
      </dgm:t>
    </dgm:pt>
    <dgm:pt modelId="{5BFA305F-B3A3-41DB-A6FF-523E945566D1}" type="sibTrans" cxnId="{902DEBA7-A012-4ACF-9207-9024ED7BDAFF}">
      <dgm:prSet/>
      <dgm:spPr/>
      <dgm:t>
        <a:bodyPr/>
        <a:lstStyle/>
        <a:p>
          <a:endParaRPr lang="en-US"/>
        </a:p>
      </dgm:t>
    </dgm:pt>
    <dgm:pt modelId="{42D183C3-97A5-4DA0-810C-842180308656}">
      <dgm:prSet/>
      <dgm:spPr/>
      <dgm:t>
        <a:bodyPr/>
        <a:lstStyle/>
        <a:p>
          <a:r>
            <a:rPr lang="en-US" dirty="0"/>
            <a:t>Loneliness</a:t>
          </a:r>
        </a:p>
      </dgm:t>
    </dgm:pt>
    <dgm:pt modelId="{FA0C6633-CAA1-4ECD-B348-7CCC42925637}" type="parTrans" cxnId="{6DDD062A-336C-4EB1-B39F-D4CBCBC7CB8A}">
      <dgm:prSet/>
      <dgm:spPr/>
      <dgm:t>
        <a:bodyPr/>
        <a:lstStyle/>
        <a:p>
          <a:endParaRPr lang="en-US"/>
        </a:p>
      </dgm:t>
    </dgm:pt>
    <dgm:pt modelId="{943613D8-2927-4EAA-8B44-68A8581AF35F}" type="sibTrans" cxnId="{6DDD062A-336C-4EB1-B39F-D4CBCBC7CB8A}">
      <dgm:prSet/>
      <dgm:spPr/>
      <dgm:t>
        <a:bodyPr/>
        <a:lstStyle/>
        <a:p>
          <a:endParaRPr lang="en-US"/>
        </a:p>
      </dgm:t>
    </dgm:pt>
    <dgm:pt modelId="{A6CA77D1-6814-4B68-BA3B-E8B79C3B32EA}">
      <dgm:prSet/>
      <dgm:spPr/>
      <dgm:t>
        <a:bodyPr/>
        <a:lstStyle/>
        <a:p>
          <a:r>
            <a:rPr lang="en-US" dirty="0"/>
            <a:t>Isolation</a:t>
          </a:r>
        </a:p>
      </dgm:t>
    </dgm:pt>
    <dgm:pt modelId="{4C3EEE70-82EF-4CBC-AD2D-DD5993C31718}" type="parTrans" cxnId="{119CF961-500E-44AD-9E4B-449925DBF729}">
      <dgm:prSet/>
      <dgm:spPr/>
      <dgm:t>
        <a:bodyPr/>
        <a:lstStyle/>
        <a:p>
          <a:endParaRPr lang="en-US"/>
        </a:p>
      </dgm:t>
    </dgm:pt>
    <dgm:pt modelId="{D7CFD8C7-E703-447F-ADAD-C231BED8FCA5}" type="sibTrans" cxnId="{119CF961-500E-44AD-9E4B-449925DBF729}">
      <dgm:prSet/>
      <dgm:spPr/>
      <dgm:t>
        <a:bodyPr/>
        <a:lstStyle/>
        <a:p>
          <a:endParaRPr lang="en-US"/>
        </a:p>
      </dgm:t>
    </dgm:pt>
    <dgm:pt modelId="{31AC3637-B011-4EF4-B836-4EBDDADBCC1D}">
      <dgm:prSet/>
      <dgm:spPr/>
      <dgm:t>
        <a:bodyPr/>
        <a:lstStyle/>
        <a:p>
          <a:r>
            <a:rPr lang="en-US" dirty="0"/>
            <a:t>IT’S OK TO HAVE THESE FEELINGS</a:t>
          </a:r>
        </a:p>
      </dgm:t>
    </dgm:pt>
    <dgm:pt modelId="{65F63E20-4526-4231-A814-C94593A1A167}" type="parTrans" cxnId="{260145AC-471E-4660-96FD-08A22E4F5F8C}">
      <dgm:prSet/>
      <dgm:spPr/>
      <dgm:t>
        <a:bodyPr/>
        <a:lstStyle/>
        <a:p>
          <a:endParaRPr lang="en-US"/>
        </a:p>
      </dgm:t>
    </dgm:pt>
    <dgm:pt modelId="{B58990D6-F1EB-4368-97F7-E71F4738242B}" type="sibTrans" cxnId="{260145AC-471E-4660-96FD-08A22E4F5F8C}">
      <dgm:prSet/>
      <dgm:spPr/>
      <dgm:t>
        <a:bodyPr/>
        <a:lstStyle/>
        <a:p>
          <a:endParaRPr lang="en-US"/>
        </a:p>
      </dgm:t>
    </dgm:pt>
    <dgm:pt modelId="{E26B37C9-D2ED-41E1-93AC-D9BA81F81A97}">
      <dgm:prSet/>
      <dgm:spPr/>
      <dgm:t>
        <a:bodyPr/>
        <a:lstStyle/>
        <a:p>
          <a:r>
            <a:rPr lang="en-US" dirty="0"/>
            <a:t>Everyone is experiencing similar feelings right now</a:t>
          </a:r>
        </a:p>
      </dgm:t>
    </dgm:pt>
    <dgm:pt modelId="{CF52AC88-0500-49EA-A9C8-B8DBEEF14D73}" type="parTrans" cxnId="{939CAFAC-7C0B-43E0-A3CF-02AA87068274}">
      <dgm:prSet/>
      <dgm:spPr/>
      <dgm:t>
        <a:bodyPr/>
        <a:lstStyle/>
        <a:p>
          <a:endParaRPr lang="en-US"/>
        </a:p>
      </dgm:t>
    </dgm:pt>
    <dgm:pt modelId="{3EEEFAD2-1980-42CC-A673-3966EC1B18E7}" type="sibTrans" cxnId="{939CAFAC-7C0B-43E0-A3CF-02AA87068274}">
      <dgm:prSet/>
      <dgm:spPr/>
      <dgm:t>
        <a:bodyPr/>
        <a:lstStyle/>
        <a:p>
          <a:endParaRPr lang="en-US"/>
        </a:p>
      </dgm:t>
    </dgm:pt>
    <dgm:pt modelId="{8BC1D923-BDC3-4585-9010-DD08EB703455}">
      <dgm:prSet/>
      <dgm:spPr/>
      <dgm:t>
        <a:bodyPr/>
        <a:lstStyle/>
        <a:p>
          <a:r>
            <a:rPr lang="en-US" dirty="0"/>
            <a:t>Time for processing</a:t>
          </a:r>
        </a:p>
      </dgm:t>
    </dgm:pt>
    <dgm:pt modelId="{5E90FF30-5A4D-4D3A-A3C2-BE2B5811F1F9}" type="parTrans" cxnId="{2FE4CBAF-2D4A-4B7F-94F1-841A15AC4329}">
      <dgm:prSet/>
      <dgm:spPr/>
      <dgm:t>
        <a:bodyPr/>
        <a:lstStyle/>
        <a:p>
          <a:endParaRPr lang="en-US"/>
        </a:p>
      </dgm:t>
    </dgm:pt>
    <dgm:pt modelId="{561DD4C5-4675-46DC-8C9F-BA91A81BC297}" type="sibTrans" cxnId="{2FE4CBAF-2D4A-4B7F-94F1-841A15AC4329}">
      <dgm:prSet/>
      <dgm:spPr/>
      <dgm:t>
        <a:bodyPr/>
        <a:lstStyle/>
        <a:p>
          <a:endParaRPr lang="en-US"/>
        </a:p>
      </dgm:t>
    </dgm:pt>
    <dgm:pt modelId="{6E84B955-CAFA-43D6-8B9B-A268808BA35C}">
      <dgm:prSet/>
      <dgm:spPr/>
      <dgm:t>
        <a:bodyPr/>
        <a:lstStyle/>
        <a:p>
          <a:r>
            <a:rPr lang="en-US" dirty="0"/>
            <a:t>Fear</a:t>
          </a:r>
        </a:p>
      </dgm:t>
    </dgm:pt>
    <dgm:pt modelId="{C5248A82-444C-4508-9F83-0AB31F21881C}" type="parTrans" cxnId="{DAE343F5-CE71-40A2-A51A-CB55281DDFE1}">
      <dgm:prSet/>
      <dgm:spPr/>
      <dgm:t>
        <a:bodyPr/>
        <a:lstStyle/>
        <a:p>
          <a:endParaRPr lang="en-US"/>
        </a:p>
      </dgm:t>
    </dgm:pt>
    <dgm:pt modelId="{65B7666C-F132-419F-9CBA-FB755CFBB8BC}" type="sibTrans" cxnId="{DAE343F5-CE71-40A2-A51A-CB55281DDFE1}">
      <dgm:prSet/>
      <dgm:spPr/>
      <dgm:t>
        <a:bodyPr/>
        <a:lstStyle/>
        <a:p>
          <a:endParaRPr lang="en-US"/>
        </a:p>
      </dgm:t>
    </dgm:pt>
    <dgm:pt modelId="{EAAC212B-A25C-47EC-BF32-2E0CE3936464}" type="pres">
      <dgm:prSet presAssocID="{07A1D87C-3AA5-4B52-B5A6-9DC91876DC96}" presName="linear" presStyleCnt="0">
        <dgm:presLayoutVars>
          <dgm:animLvl val="lvl"/>
          <dgm:resizeHandles val="exact"/>
        </dgm:presLayoutVars>
      </dgm:prSet>
      <dgm:spPr/>
    </dgm:pt>
    <dgm:pt modelId="{82F8A947-E6D5-40A6-BF30-1E68B7515A66}" type="pres">
      <dgm:prSet presAssocID="{56FA5901-BA1E-407F-AE7C-F409E1093099}" presName="parentText" presStyleLbl="node1" presStyleIdx="0" presStyleCnt="2">
        <dgm:presLayoutVars>
          <dgm:chMax val="0"/>
          <dgm:bulletEnabled val="1"/>
        </dgm:presLayoutVars>
      </dgm:prSet>
      <dgm:spPr/>
    </dgm:pt>
    <dgm:pt modelId="{EBE2710F-5C0D-4C8C-8FE3-EB6C17023887}" type="pres">
      <dgm:prSet presAssocID="{56FA5901-BA1E-407F-AE7C-F409E1093099}" presName="childText" presStyleLbl="revTx" presStyleIdx="0" presStyleCnt="2">
        <dgm:presLayoutVars>
          <dgm:bulletEnabled val="1"/>
        </dgm:presLayoutVars>
      </dgm:prSet>
      <dgm:spPr/>
    </dgm:pt>
    <dgm:pt modelId="{F57C2F78-9C0D-4127-AB27-26D3F2451218}" type="pres">
      <dgm:prSet presAssocID="{31AC3637-B011-4EF4-B836-4EBDDADBCC1D}" presName="parentText" presStyleLbl="node1" presStyleIdx="1" presStyleCnt="2">
        <dgm:presLayoutVars>
          <dgm:chMax val="0"/>
          <dgm:bulletEnabled val="1"/>
        </dgm:presLayoutVars>
      </dgm:prSet>
      <dgm:spPr/>
    </dgm:pt>
    <dgm:pt modelId="{569E053D-3846-424C-ABE3-4392CD3093E9}" type="pres">
      <dgm:prSet presAssocID="{31AC3637-B011-4EF4-B836-4EBDDADBCC1D}" presName="childText" presStyleLbl="revTx" presStyleIdx="1" presStyleCnt="2">
        <dgm:presLayoutVars>
          <dgm:bulletEnabled val="1"/>
        </dgm:presLayoutVars>
      </dgm:prSet>
      <dgm:spPr/>
    </dgm:pt>
  </dgm:ptLst>
  <dgm:cxnLst>
    <dgm:cxn modelId="{45373E0D-2233-4243-B27A-2C4E215EB583}" type="presOf" srcId="{27DF43B0-2DFC-4C28-936E-8E44C4034201}" destId="{EBE2710F-5C0D-4C8C-8FE3-EB6C17023887}" srcOrd="0" destOrd="1" presId="urn:microsoft.com/office/officeart/2005/8/layout/vList2"/>
    <dgm:cxn modelId="{E13E221F-BBB4-44D9-920B-201BCF16AA8B}" type="presOf" srcId="{6B503250-799F-42A0-8228-A3131C4D66B6}" destId="{EBE2710F-5C0D-4C8C-8FE3-EB6C17023887}" srcOrd="0" destOrd="0" presId="urn:microsoft.com/office/officeart/2005/8/layout/vList2"/>
    <dgm:cxn modelId="{6DDD062A-336C-4EB1-B39F-D4CBCBC7CB8A}" srcId="{56FA5901-BA1E-407F-AE7C-F409E1093099}" destId="{42D183C3-97A5-4DA0-810C-842180308656}" srcOrd="2" destOrd="0" parTransId="{FA0C6633-CAA1-4ECD-B348-7CCC42925637}" sibTransId="{943613D8-2927-4EAA-8B44-68A8581AF35F}"/>
    <dgm:cxn modelId="{E0A66240-A0E9-4046-A700-B070DA1E0610}" type="presOf" srcId="{31AC3637-B011-4EF4-B836-4EBDDADBCC1D}" destId="{F57C2F78-9C0D-4127-AB27-26D3F2451218}" srcOrd="0" destOrd="0" presId="urn:microsoft.com/office/officeart/2005/8/layout/vList2"/>
    <dgm:cxn modelId="{119CF961-500E-44AD-9E4B-449925DBF729}" srcId="{56FA5901-BA1E-407F-AE7C-F409E1093099}" destId="{A6CA77D1-6814-4B68-BA3B-E8B79C3B32EA}" srcOrd="3" destOrd="0" parTransId="{4C3EEE70-82EF-4CBC-AD2D-DD5993C31718}" sibTransId="{D7CFD8C7-E703-447F-ADAD-C231BED8FCA5}"/>
    <dgm:cxn modelId="{03CA0D6E-DBA7-4D03-BAB1-2D20444C8F00}" srcId="{56FA5901-BA1E-407F-AE7C-F409E1093099}" destId="{6B503250-799F-42A0-8228-A3131C4D66B6}" srcOrd="0" destOrd="0" parTransId="{A992C51E-8094-46F2-BCFB-68E690F134D9}" sibTransId="{820E50B7-6DA8-43C6-A035-01CB89C7C9A4}"/>
    <dgm:cxn modelId="{6865CE86-8423-488E-AD88-DBD29E701C3C}" type="presOf" srcId="{6E84B955-CAFA-43D6-8B9B-A268808BA35C}" destId="{EBE2710F-5C0D-4C8C-8FE3-EB6C17023887}" srcOrd="0" destOrd="4" presId="urn:microsoft.com/office/officeart/2005/8/layout/vList2"/>
    <dgm:cxn modelId="{C46D2894-4ACA-459C-879A-8BACE16FEE45}" srcId="{07A1D87C-3AA5-4B52-B5A6-9DC91876DC96}" destId="{56FA5901-BA1E-407F-AE7C-F409E1093099}" srcOrd="0" destOrd="0" parTransId="{1F3AF828-3385-4759-86CC-8B124B35E195}" sibTransId="{5214EDA5-FD94-417D-AC9C-9AF8E1A76B1A}"/>
    <dgm:cxn modelId="{9C9C5997-B0DF-478A-87AA-D9777E3F01F7}" type="presOf" srcId="{07A1D87C-3AA5-4B52-B5A6-9DC91876DC96}" destId="{EAAC212B-A25C-47EC-BF32-2E0CE3936464}" srcOrd="0" destOrd="0" presId="urn:microsoft.com/office/officeart/2005/8/layout/vList2"/>
    <dgm:cxn modelId="{2829D79C-E629-4FA7-AF62-C63EA3B5E12E}" type="presOf" srcId="{42D183C3-97A5-4DA0-810C-842180308656}" destId="{EBE2710F-5C0D-4C8C-8FE3-EB6C17023887}" srcOrd="0" destOrd="2" presId="urn:microsoft.com/office/officeart/2005/8/layout/vList2"/>
    <dgm:cxn modelId="{902DEBA7-A012-4ACF-9207-9024ED7BDAFF}" srcId="{56FA5901-BA1E-407F-AE7C-F409E1093099}" destId="{27DF43B0-2DFC-4C28-936E-8E44C4034201}" srcOrd="1" destOrd="0" parTransId="{05027036-3777-46DE-AF52-9EC784008C32}" sibTransId="{5BFA305F-B3A3-41DB-A6FF-523E945566D1}"/>
    <dgm:cxn modelId="{260145AC-471E-4660-96FD-08A22E4F5F8C}" srcId="{07A1D87C-3AA5-4B52-B5A6-9DC91876DC96}" destId="{31AC3637-B011-4EF4-B836-4EBDDADBCC1D}" srcOrd="1" destOrd="0" parTransId="{65F63E20-4526-4231-A814-C94593A1A167}" sibTransId="{B58990D6-F1EB-4368-97F7-E71F4738242B}"/>
    <dgm:cxn modelId="{939CAFAC-7C0B-43E0-A3CF-02AA87068274}" srcId="{31AC3637-B011-4EF4-B836-4EBDDADBCC1D}" destId="{E26B37C9-D2ED-41E1-93AC-D9BA81F81A97}" srcOrd="0" destOrd="0" parTransId="{CF52AC88-0500-49EA-A9C8-B8DBEEF14D73}" sibTransId="{3EEEFAD2-1980-42CC-A673-3966EC1B18E7}"/>
    <dgm:cxn modelId="{2FE4CBAF-2D4A-4B7F-94F1-841A15AC4329}" srcId="{31AC3637-B011-4EF4-B836-4EBDDADBCC1D}" destId="{8BC1D923-BDC3-4585-9010-DD08EB703455}" srcOrd="1" destOrd="0" parTransId="{5E90FF30-5A4D-4D3A-A3C2-BE2B5811F1F9}" sibTransId="{561DD4C5-4675-46DC-8C9F-BA91A81BC297}"/>
    <dgm:cxn modelId="{42E376B0-B2C9-495C-9962-67BAF213196B}" type="presOf" srcId="{8BC1D923-BDC3-4585-9010-DD08EB703455}" destId="{569E053D-3846-424C-ABE3-4392CD3093E9}" srcOrd="0" destOrd="1" presId="urn:microsoft.com/office/officeart/2005/8/layout/vList2"/>
    <dgm:cxn modelId="{530CACD3-8B20-4A9B-B932-21E10CA3890E}" type="presOf" srcId="{E26B37C9-D2ED-41E1-93AC-D9BA81F81A97}" destId="{569E053D-3846-424C-ABE3-4392CD3093E9}" srcOrd="0" destOrd="0" presId="urn:microsoft.com/office/officeart/2005/8/layout/vList2"/>
    <dgm:cxn modelId="{F119F1EF-7784-4187-B2C1-C6F0E5678A68}" type="presOf" srcId="{A6CA77D1-6814-4B68-BA3B-E8B79C3B32EA}" destId="{EBE2710F-5C0D-4C8C-8FE3-EB6C17023887}" srcOrd="0" destOrd="3" presId="urn:microsoft.com/office/officeart/2005/8/layout/vList2"/>
    <dgm:cxn modelId="{DAE343F5-CE71-40A2-A51A-CB55281DDFE1}" srcId="{56FA5901-BA1E-407F-AE7C-F409E1093099}" destId="{6E84B955-CAFA-43D6-8B9B-A268808BA35C}" srcOrd="4" destOrd="0" parTransId="{C5248A82-444C-4508-9F83-0AB31F21881C}" sibTransId="{65B7666C-F132-419F-9CBA-FB755CFBB8BC}"/>
    <dgm:cxn modelId="{F331B2F7-CB09-404E-A4D3-EDC04F2CE3D8}" type="presOf" srcId="{56FA5901-BA1E-407F-AE7C-F409E1093099}" destId="{82F8A947-E6D5-40A6-BF30-1E68B7515A66}" srcOrd="0" destOrd="0" presId="urn:microsoft.com/office/officeart/2005/8/layout/vList2"/>
    <dgm:cxn modelId="{E46E90E1-A31C-466F-8EED-562512A46A50}" type="presParOf" srcId="{EAAC212B-A25C-47EC-BF32-2E0CE3936464}" destId="{82F8A947-E6D5-40A6-BF30-1E68B7515A66}" srcOrd="0" destOrd="0" presId="urn:microsoft.com/office/officeart/2005/8/layout/vList2"/>
    <dgm:cxn modelId="{FBBCF8CE-26D9-452B-9987-88D15CFEDD0C}" type="presParOf" srcId="{EAAC212B-A25C-47EC-BF32-2E0CE3936464}" destId="{EBE2710F-5C0D-4C8C-8FE3-EB6C17023887}" srcOrd="1" destOrd="0" presId="urn:microsoft.com/office/officeart/2005/8/layout/vList2"/>
    <dgm:cxn modelId="{D46A4112-57B9-44EC-9D64-0170C3A2FB79}" type="presParOf" srcId="{EAAC212B-A25C-47EC-BF32-2E0CE3936464}" destId="{F57C2F78-9C0D-4127-AB27-26D3F2451218}" srcOrd="2" destOrd="0" presId="urn:microsoft.com/office/officeart/2005/8/layout/vList2"/>
    <dgm:cxn modelId="{6840A642-7335-412F-91B8-D8ED9A9B39A8}" type="presParOf" srcId="{EAAC212B-A25C-47EC-BF32-2E0CE3936464}" destId="{569E053D-3846-424C-ABE3-4392CD3093E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F5A6C8-C631-4DE2-B5BD-5E7AB4F06A4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B1A8DFF-82A3-4344-802F-FF6CC7D0CECC}">
      <dgm:prSet/>
      <dgm:spPr/>
      <dgm:t>
        <a:bodyPr/>
        <a:lstStyle/>
        <a:p>
          <a:r>
            <a:rPr lang="en-US"/>
            <a:t>Create new routines</a:t>
          </a:r>
        </a:p>
      </dgm:t>
    </dgm:pt>
    <dgm:pt modelId="{17F44F9C-A98A-4EBE-B176-1E745286C96A}" type="parTrans" cxnId="{F16B4812-53DB-46E4-9E2C-5094F43F3008}">
      <dgm:prSet/>
      <dgm:spPr/>
      <dgm:t>
        <a:bodyPr/>
        <a:lstStyle/>
        <a:p>
          <a:endParaRPr lang="en-US"/>
        </a:p>
      </dgm:t>
    </dgm:pt>
    <dgm:pt modelId="{2D1163E8-07C4-4818-942C-90797F73BABA}" type="sibTrans" cxnId="{F16B4812-53DB-46E4-9E2C-5094F43F3008}">
      <dgm:prSet/>
      <dgm:spPr/>
      <dgm:t>
        <a:bodyPr/>
        <a:lstStyle/>
        <a:p>
          <a:endParaRPr lang="en-US"/>
        </a:p>
      </dgm:t>
    </dgm:pt>
    <dgm:pt modelId="{59ED524D-7FFA-4E8C-AD6E-5035CF6AF782}">
      <dgm:prSet/>
      <dgm:spPr/>
      <dgm:t>
        <a:bodyPr/>
        <a:lstStyle/>
        <a:p>
          <a:r>
            <a:rPr lang="en-US"/>
            <a:t>Take time to disconnect</a:t>
          </a:r>
        </a:p>
      </dgm:t>
    </dgm:pt>
    <dgm:pt modelId="{A93E406A-4229-4F66-8CA2-1C9AF86CC243}" type="parTrans" cxnId="{5DD3D124-4064-4BA1-8671-381A719E1D52}">
      <dgm:prSet/>
      <dgm:spPr/>
      <dgm:t>
        <a:bodyPr/>
        <a:lstStyle/>
        <a:p>
          <a:endParaRPr lang="en-US"/>
        </a:p>
      </dgm:t>
    </dgm:pt>
    <dgm:pt modelId="{7F94D627-DD6E-40B5-8183-09D5738DB3D7}" type="sibTrans" cxnId="{5DD3D124-4064-4BA1-8671-381A719E1D52}">
      <dgm:prSet/>
      <dgm:spPr/>
      <dgm:t>
        <a:bodyPr/>
        <a:lstStyle/>
        <a:p>
          <a:endParaRPr lang="en-US"/>
        </a:p>
      </dgm:t>
    </dgm:pt>
    <dgm:pt modelId="{2B296DB6-F029-4742-8FA6-4BDFD0431E3B}">
      <dgm:prSet/>
      <dgm:spPr/>
      <dgm:t>
        <a:bodyPr/>
        <a:lstStyle/>
        <a:p>
          <a:r>
            <a:rPr lang="en-US"/>
            <a:t>Accept negative emotions</a:t>
          </a:r>
        </a:p>
      </dgm:t>
    </dgm:pt>
    <dgm:pt modelId="{2948B3C8-E96E-488F-AC76-7024F9E61C16}" type="parTrans" cxnId="{16561AC4-E793-4ECA-B48B-65393970F18B}">
      <dgm:prSet/>
      <dgm:spPr/>
      <dgm:t>
        <a:bodyPr/>
        <a:lstStyle/>
        <a:p>
          <a:endParaRPr lang="en-US"/>
        </a:p>
      </dgm:t>
    </dgm:pt>
    <dgm:pt modelId="{E775ACCD-FCBF-4D70-A0A4-934397BDC18D}" type="sibTrans" cxnId="{16561AC4-E793-4ECA-B48B-65393970F18B}">
      <dgm:prSet/>
      <dgm:spPr/>
      <dgm:t>
        <a:bodyPr/>
        <a:lstStyle/>
        <a:p>
          <a:endParaRPr lang="en-US"/>
        </a:p>
      </dgm:t>
    </dgm:pt>
    <dgm:pt modelId="{D0321908-DDBB-4FE1-A683-9EDA86B61B1C}">
      <dgm:prSet custT="1"/>
      <dgm:spPr/>
      <dgm:t>
        <a:bodyPr/>
        <a:lstStyle/>
        <a:p>
          <a:r>
            <a:rPr lang="en-US" sz="1800" dirty="0"/>
            <a:t>It is ok</a:t>
          </a:r>
        </a:p>
      </dgm:t>
    </dgm:pt>
    <dgm:pt modelId="{C332C357-CF06-4EB3-B73A-CA0B9095C068}" type="parTrans" cxnId="{FBEFC5F5-48AE-4363-822B-DB828C983A72}">
      <dgm:prSet/>
      <dgm:spPr/>
      <dgm:t>
        <a:bodyPr/>
        <a:lstStyle/>
        <a:p>
          <a:endParaRPr lang="en-US"/>
        </a:p>
      </dgm:t>
    </dgm:pt>
    <dgm:pt modelId="{B1FEAAD4-3AA0-4629-A91A-22A556112BCE}" type="sibTrans" cxnId="{FBEFC5F5-48AE-4363-822B-DB828C983A72}">
      <dgm:prSet/>
      <dgm:spPr/>
      <dgm:t>
        <a:bodyPr/>
        <a:lstStyle/>
        <a:p>
          <a:endParaRPr lang="en-US"/>
        </a:p>
      </dgm:t>
    </dgm:pt>
    <dgm:pt modelId="{96B14493-1F44-45F4-BD7C-3118DF1A0946}">
      <dgm:prSet custT="1"/>
      <dgm:spPr/>
      <dgm:t>
        <a:bodyPr/>
        <a:lstStyle/>
        <a:p>
          <a:r>
            <a:rPr lang="en-US" sz="1800" dirty="0"/>
            <a:t>Write down your feelings</a:t>
          </a:r>
        </a:p>
      </dgm:t>
    </dgm:pt>
    <dgm:pt modelId="{B7239BFD-B726-46A2-B9B1-9CDE784A132D}" type="parTrans" cxnId="{7B8431CE-205B-443D-A152-EB0F50A0431A}">
      <dgm:prSet/>
      <dgm:spPr/>
      <dgm:t>
        <a:bodyPr/>
        <a:lstStyle/>
        <a:p>
          <a:endParaRPr lang="en-US"/>
        </a:p>
      </dgm:t>
    </dgm:pt>
    <dgm:pt modelId="{596AB5E3-9188-4368-A54E-AFABE0412946}" type="sibTrans" cxnId="{7B8431CE-205B-443D-A152-EB0F50A0431A}">
      <dgm:prSet/>
      <dgm:spPr/>
      <dgm:t>
        <a:bodyPr/>
        <a:lstStyle/>
        <a:p>
          <a:endParaRPr lang="en-US"/>
        </a:p>
      </dgm:t>
    </dgm:pt>
    <dgm:pt modelId="{19D1A9CB-58B6-409B-ABD8-B6D72556D19F}">
      <dgm:prSet/>
      <dgm:spPr/>
      <dgm:t>
        <a:bodyPr/>
        <a:lstStyle/>
        <a:p>
          <a:r>
            <a:rPr lang="en-US"/>
            <a:t>Remember self care</a:t>
          </a:r>
        </a:p>
      </dgm:t>
    </dgm:pt>
    <dgm:pt modelId="{3C637088-1FFE-4E1C-850E-A78866CA998F}" type="parTrans" cxnId="{22D93C6E-DF5B-40A2-B9B6-253FC95B990F}">
      <dgm:prSet/>
      <dgm:spPr/>
      <dgm:t>
        <a:bodyPr/>
        <a:lstStyle/>
        <a:p>
          <a:endParaRPr lang="en-US"/>
        </a:p>
      </dgm:t>
    </dgm:pt>
    <dgm:pt modelId="{9C1D8975-E3AE-4804-A2AB-8C5C602E51A8}" type="sibTrans" cxnId="{22D93C6E-DF5B-40A2-B9B6-253FC95B990F}">
      <dgm:prSet/>
      <dgm:spPr/>
      <dgm:t>
        <a:bodyPr/>
        <a:lstStyle/>
        <a:p>
          <a:endParaRPr lang="en-US"/>
        </a:p>
      </dgm:t>
    </dgm:pt>
    <dgm:pt modelId="{3B30C127-06BF-417C-AAFF-848E20F4A1B7}">
      <dgm:prSet custT="1"/>
      <dgm:spPr/>
      <dgm:t>
        <a:bodyPr/>
        <a:lstStyle/>
        <a:p>
          <a:r>
            <a:rPr lang="en-US" sz="1800" dirty="0"/>
            <a:t>Schedule this every day: i.e.. take a walk, facetiming with friends, draw, listen to music </a:t>
          </a:r>
        </a:p>
      </dgm:t>
    </dgm:pt>
    <dgm:pt modelId="{ED28391F-59FC-40EF-A901-020107F24452}" type="parTrans" cxnId="{1A6313C9-9A76-434D-A551-E937BFC2BAB6}">
      <dgm:prSet/>
      <dgm:spPr/>
      <dgm:t>
        <a:bodyPr/>
        <a:lstStyle/>
        <a:p>
          <a:endParaRPr lang="en-US"/>
        </a:p>
      </dgm:t>
    </dgm:pt>
    <dgm:pt modelId="{6DBBF8F1-C21E-4EDD-B01E-743E5BB6FFA1}" type="sibTrans" cxnId="{1A6313C9-9A76-434D-A551-E937BFC2BAB6}">
      <dgm:prSet/>
      <dgm:spPr/>
      <dgm:t>
        <a:bodyPr/>
        <a:lstStyle/>
        <a:p>
          <a:endParaRPr lang="en-US"/>
        </a:p>
      </dgm:t>
    </dgm:pt>
    <dgm:pt modelId="{78E3C7CA-2D71-48B1-B664-31D7FAF1BA1B}">
      <dgm:prSet/>
      <dgm:spPr/>
      <dgm:t>
        <a:bodyPr/>
        <a:lstStyle/>
        <a:p>
          <a:r>
            <a:rPr lang="en-US"/>
            <a:t>Play</a:t>
          </a:r>
        </a:p>
      </dgm:t>
    </dgm:pt>
    <dgm:pt modelId="{749F9EBD-449C-48E4-B5C1-8046E37F0C32}" type="parTrans" cxnId="{A9F0A8F8-A872-4925-AD4A-6F5DE5D32739}">
      <dgm:prSet/>
      <dgm:spPr/>
      <dgm:t>
        <a:bodyPr/>
        <a:lstStyle/>
        <a:p>
          <a:endParaRPr lang="en-US"/>
        </a:p>
      </dgm:t>
    </dgm:pt>
    <dgm:pt modelId="{CCFF40AE-EDCF-4A5A-9A1A-11D2CEF73FA1}" type="sibTrans" cxnId="{A9F0A8F8-A872-4925-AD4A-6F5DE5D32739}">
      <dgm:prSet/>
      <dgm:spPr/>
      <dgm:t>
        <a:bodyPr/>
        <a:lstStyle/>
        <a:p>
          <a:endParaRPr lang="en-US"/>
        </a:p>
      </dgm:t>
    </dgm:pt>
    <dgm:pt modelId="{6BDA23EF-521A-4BF9-B153-49DFAEF8FED6}">
      <dgm:prSet/>
      <dgm:spPr/>
      <dgm:t>
        <a:bodyPr/>
        <a:lstStyle/>
        <a:p>
          <a:r>
            <a:rPr lang="en-US" dirty="0"/>
            <a:t>Play games with family inside or out</a:t>
          </a:r>
        </a:p>
      </dgm:t>
    </dgm:pt>
    <dgm:pt modelId="{9BCC6B45-CA3D-4414-89D8-4B773A7E9A24}" type="parTrans" cxnId="{4B05AE85-089A-419A-ACD4-10F87674E8B5}">
      <dgm:prSet/>
      <dgm:spPr/>
      <dgm:t>
        <a:bodyPr/>
        <a:lstStyle/>
        <a:p>
          <a:endParaRPr lang="en-US"/>
        </a:p>
      </dgm:t>
    </dgm:pt>
    <dgm:pt modelId="{3B03460F-BCD0-4233-A204-94805E3102A0}" type="sibTrans" cxnId="{4B05AE85-089A-419A-ACD4-10F87674E8B5}">
      <dgm:prSet/>
      <dgm:spPr/>
      <dgm:t>
        <a:bodyPr/>
        <a:lstStyle/>
        <a:p>
          <a:endParaRPr lang="en-US"/>
        </a:p>
      </dgm:t>
    </dgm:pt>
    <dgm:pt modelId="{56DC820F-AB95-493E-98EF-7671D431E596}">
      <dgm:prSet/>
      <dgm:spPr/>
      <dgm:t>
        <a:bodyPr/>
        <a:lstStyle/>
        <a:p>
          <a:r>
            <a:rPr lang="en-US" dirty="0"/>
            <a:t>Use this time to connect with family</a:t>
          </a:r>
        </a:p>
      </dgm:t>
    </dgm:pt>
    <dgm:pt modelId="{21131362-E54A-4CEB-ABB9-8AA988F6B4DA}" type="parTrans" cxnId="{ABB31C36-F8D3-4FE2-8B4F-641897B7ADFD}">
      <dgm:prSet/>
      <dgm:spPr/>
      <dgm:t>
        <a:bodyPr/>
        <a:lstStyle/>
        <a:p>
          <a:endParaRPr lang="en-US"/>
        </a:p>
      </dgm:t>
    </dgm:pt>
    <dgm:pt modelId="{04F68C5B-6B44-42C5-A356-2219D1A7DB73}" type="sibTrans" cxnId="{ABB31C36-F8D3-4FE2-8B4F-641897B7ADFD}">
      <dgm:prSet/>
      <dgm:spPr/>
      <dgm:t>
        <a:bodyPr/>
        <a:lstStyle/>
        <a:p>
          <a:endParaRPr lang="en-US"/>
        </a:p>
      </dgm:t>
    </dgm:pt>
    <dgm:pt modelId="{39BA25F2-B0BD-4E17-A3C4-0D906587AA35}" type="pres">
      <dgm:prSet presAssocID="{3CF5A6C8-C631-4DE2-B5BD-5E7AB4F06A47}" presName="root" presStyleCnt="0">
        <dgm:presLayoutVars>
          <dgm:dir/>
          <dgm:resizeHandles val="exact"/>
        </dgm:presLayoutVars>
      </dgm:prSet>
      <dgm:spPr/>
    </dgm:pt>
    <dgm:pt modelId="{E18283BA-480B-40C1-841E-0FA7A4066B47}" type="pres">
      <dgm:prSet presAssocID="{FB1A8DFF-82A3-4344-802F-FF6CC7D0CECC}" presName="compNode" presStyleCnt="0"/>
      <dgm:spPr/>
    </dgm:pt>
    <dgm:pt modelId="{DD67F335-669E-482D-89B2-DD30544E7A7E}" type="pres">
      <dgm:prSet presAssocID="{FB1A8DFF-82A3-4344-802F-FF6CC7D0CECC}" presName="bgRect" presStyleLbl="bgShp" presStyleIdx="0" presStyleCnt="5"/>
      <dgm:spPr/>
    </dgm:pt>
    <dgm:pt modelId="{7B0AB0B2-1889-4B45-A72D-1291C723AE77}" type="pres">
      <dgm:prSet presAssocID="{FB1A8DFF-82A3-4344-802F-FF6CC7D0CEC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C9DCA8C9-5C02-40CC-A7B4-E1962DD22E8F}" type="pres">
      <dgm:prSet presAssocID="{FB1A8DFF-82A3-4344-802F-FF6CC7D0CECC}" presName="spaceRect" presStyleCnt="0"/>
      <dgm:spPr/>
    </dgm:pt>
    <dgm:pt modelId="{F4DEB0AF-97D3-49E3-B1A7-AB25C6EBF5FB}" type="pres">
      <dgm:prSet presAssocID="{FB1A8DFF-82A3-4344-802F-FF6CC7D0CECC}" presName="parTx" presStyleLbl="revTx" presStyleIdx="0" presStyleCnt="8">
        <dgm:presLayoutVars>
          <dgm:chMax val="0"/>
          <dgm:chPref val="0"/>
        </dgm:presLayoutVars>
      </dgm:prSet>
      <dgm:spPr/>
    </dgm:pt>
    <dgm:pt modelId="{82297BE5-8977-4207-836E-02332BDD7FD3}" type="pres">
      <dgm:prSet presAssocID="{2D1163E8-07C4-4818-942C-90797F73BABA}" presName="sibTrans" presStyleCnt="0"/>
      <dgm:spPr/>
    </dgm:pt>
    <dgm:pt modelId="{C5BFC293-B5E8-4475-B91B-8DD4C7E92C0A}" type="pres">
      <dgm:prSet presAssocID="{59ED524D-7FFA-4E8C-AD6E-5035CF6AF782}" presName="compNode" presStyleCnt="0"/>
      <dgm:spPr/>
    </dgm:pt>
    <dgm:pt modelId="{FD983BFC-D7FD-4DF9-B431-3703C1754DDA}" type="pres">
      <dgm:prSet presAssocID="{59ED524D-7FFA-4E8C-AD6E-5035CF6AF782}" presName="bgRect" presStyleLbl="bgShp" presStyleIdx="1" presStyleCnt="5"/>
      <dgm:spPr/>
    </dgm:pt>
    <dgm:pt modelId="{97725D0F-26F6-41FD-8ACC-775B712CF12C}" type="pres">
      <dgm:prSet presAssocID="{59ED524D-7FFA-4E8C-AD6E-5035CF6AF78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C908036A-6EEF-49F8-890D-047870CB8CFF}" type="pres">
      <dgm:prSet presAssocID="{59ED524D-7FFA-4E8C-AD6E-5035CF6AF782}" presName="spaceRect" presStyleCnt="0"/>
      <dgm:spPr/>
    </dgm:pt>
    <dgm:pt modelId="{E0FECCCE-9A08-42F8-8EEA-E20A560FD2BA}" type="pres">
      <dgm:prSet presAssocID="{59ED524D-7FFA-4E8C-AD6E-5035CF6AF782}" presName="parTx" presStyleLbl="revTx" presStyleIdx="1" presStyleCnt="8">
        <dgm:presLayoutVars>
          <dgm:chMax val="0"/>
          <dgm:chPref val="0"/>
        </dgm:presLayoutVars>
      </dgm:prSet>
      <dgm:spPr/>
    </dgm:pt>
    <dgm:pt modelId="{B8279B2D-D8EC-4031-90B0-F4F7BC76C387}" type="pres">
      <dgm:prSet presAssocID="{7F94D627-DD6E-40B5-8183-09D5738DB3D7}" presName="sibTrans" presStyleCnt="0"/>
      <dgm:spPr/>
    </dgm:pt>
    <dgm:pt modelId="{C16F4721-3025-484D-84CA-48C5EAF05E92}" type="pres">
      <dgm:prSet presAssocID="{2B296DB6-F029-4742-8FA6-4BDFD0431E3B}" presName="compNode" presStyleCnt="0"/>
      <dgm:spPr/>
    </dgm:pt>
    <dgm:pt modelId="{1DE134B5-F6BE-4CD3-B024-AA03B9F9D11E}" type="pres">
      <dgm:prSet presAssocID="{2B296DB6-F029-4742-8FA6-4BDFD0431E3B}" presName="bgRect" presStyleLbl="bgShp" presStyleIdx="2" presStyleCnt="5" custLinFactNeighborX="-1329" custLinFactNeighborY="-554"/>
      <dgm:spPr/>
    </dgm:pt>
    <dgm:pt modelId="{559A5A8F-E646-42DE-B8FE-20915368BBB8}" type="pres">
      <dgm:prSet presAssocID="{2B296DB6-F029-4742-8FA6-4BDFD0431E3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ad Face with No Fill"/>
        </a:ext>
      </dgm:extLst>
    </dgm:pt>
    <dgm:pt modelId="{BEBEE2CA-9B18-4A93-BB71-AE2F67ED0907}" type="pres">
      <dgm:prSet presAssocID="{2B296DB6-F029-4742-8FA6-4BDFD0431E3B}" presName="spaceRect" presStyleCnt="0"/>
      <dgm:spPr/>
    </dgm:pt>
    <dgm:pt modelId="{E2F1B22F-38D7-4D2B-8B74-08A68C848E83}" type="pres">
      <dgm:prSet presAssocID="{2B296DB6-F029-4742-8FA6-4BDFD0431E3B}" presName="parTx" presStyleLbl="revTx" presStyleIdx="2" presStyleCnt="8">
        <dgm:presLayoutVars>
          <dgm:chMax val="0"/>
          <dgm:chPref val="0"/>
        </dgm:presLayoutVars>
      </dgm:prSet>
      <dgm:spPr/>
    </dgm:pt>
    <dgm:pt modelId="{31E51110-DD90-4A41-B37E-EE7870F8BAE5}" type="pres">
      <dgm:prSet presAssocID="{2B296DB6-F029-4742-8FA6-4BDFD0431E3B}" presName="desTx" presStyleLbl="revTx" presStyleIdx="3" presStyleCnt="8">
        <dgm:presLayoutVars/>
      </dgm:prSet>
      <dgm:spPr/>
    </dgm:pt>
    <dgm:pt modelId="{C2E453DC-99B6-4857-BFFB-4C6F57D78EEB}" type="pres">
      <dgm:prSet presAssocID="{E775ACCD-FCBF-4D70-A0A4-934397BDC18D}" presName="sibTrans" presStyleCnt="0"/>
      <dgm:spPr/>
    </dgm:pt>
    <dgm:pt modelId="{26222317-3B01-46CF-B06E-A3D2F2CBC309}" type="pres">
      <dgm:prSet presAssocID="{19D1A9CB-58B6-409B-ABD8-B6D72556D19F}" presName="compNode" presStyleCnt="0"/>
      <dgm:spPr/>
    </dgm:pt>
    <dgm:pt modelId="{80EA7CF9-A6F6-4B4B-9FFB-4F8036B9F4BA}" type="pres">
      <dgm:prSet presAssocID="{19D1A9CB-58B6-409B-ABD8-B6D72556D19F}" presName="bgRect" presStyleLbl="bgShp" presStyleIdx="3" presStyleCnt="5"/>
      <dgm:spPr/>
    </dgm:pt>
    <dgm:pt modelId="{627DF640-099D-4045-A4B4-269A96FC48BD}" type="pres">
      <dgm:prSet presAssocID="{19D1A9CB-58B6-409B-ABD8-B6D72556D19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ncing"/>
        </a:ext>
      </dgm:extLst>
    </dgm:pt>
    <dgm:pt modelId="{40C039B8-5C4C-4E0F-B524-6398F1842757}" type="pres">
      <dgm:prSet presAssocID="{19D1A9CB-58B6-409B-ABD8-B6D72556D19F}" presName="spaceRect" presStyleCnt="0"/>
      <dgm:spPr/>
    </dgm:pt>
    <dgm:pt modelId="{581E9704-E6F1-4907-B27A-C4813BA2F19C}" type="pres">
      <dgm:prSet presAssocID="{19D1A9CB-58B6-409B-ABD8-B6D72556D19F}" presName="parTx" presStyleLbl="revTx" presStyleIdx="4" presStyleCnt="8">
        <dgm:presLayoutVars>
          <dgm:chMax val="0"/>
          <dgm:chPref val="0"/>
        </dgm:presLayoutVars>
      </dgm:prSet>
      <dgm:spPr/>
    </dgm:pt>
    <dgm:pt modelId="{7E314566-BF46-42E3-8551-31E56507581F}" type="pres">
      <dgm:prSet presAssocID="{19D1A9CB-58B6-409B-ABD8-B6D72556D19F}" presName="desTx" presStyleLbl="revTx" presStyleIdx="5" presStyleCnt="8">
        <dgm:presLayoutVars/>
      </dgm:prSet>
      <dgm:spPr/>
    </dgm:pt>
    <dgm:pt modelId="{CB56CE78-02CD-4992-AFF1-D6B23CE1AE54}" type="pres">
      <dgm:prSet presAssocID="{9C1D8975-E3AE-4804-A2AB-8C5C602E51A8}" presName="sibTrans" presStyleCnt="0"/>
      <dgm:spPr/>
    </dgm:pt>
    <dgm:pt modelId="{DB7DF95E-7F08-47BE-95E2-9F7B0F1D109C}" type="pres">
      <dgm:prSet presAssocID="{78E3C7CA-2D71-48B1-B664-31D7FAF1BA1B}" presName="compNode" presStyleCnt="0"/>
      <dgm:spPr/>
    </dgm:pt>
    <dgm:pt modelId="{C5252E9C-8F44-4E87-8ABC-262662FBE7E0}" type="pres">
      <dgm:prSet presAssocID="{78E3C7CA-2D71-48B1-B664-31D7FAF1BA1B}" presName="bgRect" presStyleLbl="bgShp" presStyleIdx="4" presStyleCnt="5"/>
      <dgm:spPr/>
    </dgm:pt>
    <dgm:pt modelId="{339EC808-A15F-49F5-A4BA-70CA75B5BD09}" type="pres">
      <dgm:prSet presAssocID="{78E3C7CA-2D71-48B1-B664-31D7FAF1BA1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occer"/>
        </a:ext>
      </dgm:extLst>
    </dgm:pt>
    <dgm:pt modelId="{4F766DE0-6A0F-4AEA-BCE9-E56BA204EE3C}" type="pres">
      <dgm:prSet presAssocID="{78E3C7CA-2D71-48B1-B664-31D7FAF1BA1B}" presName="spaceRect" presStyleCnt="0"/>
      <dgm:spPr/>
    </dgm:pt>
    <dgm:pt modelId="{EE4447B6-3F9E-4834-A2B1-FFCDF30AE681}" type="pres">
      <dgm:prSet presAssocID="{78E3C7CA-2D71-48B1-B664-31D7FAF1BA1B}" presName="parTx" presStyleLbl="revTx" presStyleIdx="6" presStyleCnt="8">
        <dgm:presLayoutVars>
          <dgm:chMax val="0"/>
          <dgm:chPref val="0"/>
        </dgm:presLayoutVars>
      </dgm:prSet>
      <dgm:spPr/>
    </dgm:pt>
    <dgm:pt modelId="{57FDD2FB-A925-4138-BDF5-524665EE57D1}" type="pres">
      <dgm:prSet presAssocID="{78E3C7CA-2D71-48B1-B664-31D7FAF1BA1B}" presName="desTx" presStyleLbl="revTx" presStyleIdx="7" presStyleCnt="8">
        <dgm:presLayoutVars/>
      </dgm:prSet>
      <dgm:spPr/>
    </dgm:pt>
  </dgm:ptLst>
  <dgm:cxnLst>
    <dgm:cxn modelId="{59FC550C-8B8F-4FFE-B0C9-76F86E73E1A5}" type="presOf" srcId="{D0321908-DDBB-4FE1-A683-9EDA86B61B1C}" destId="{31E51110-DD90-4A41-B37E-EE7870F8BAE5}" srcOrd="0" destOrd="0" presId="urn:microsoft.com/office/officeart/2018/2/layout/IconVerticalSolidList"/>
    <dgm:cxn modelId="{F16B4812-53DB-46E4-9E2C-5094F43F3008}" srcId="{3CF5A6C8-C631-4DE2-B5BD-5E7AB4F06A47}" destId="{FB1A8DFF-82A3-4344-802F-FF6CC7D0CECC}" srcOrd="0" destOrd="0" parTransId="{17F44F9C-A98A-4EBE-B176-1E745286C96A}" sibTransId="{2D1163E8-07C4-4818-942C-90797F73BABA}"/>
    <dgm:cxn modelId="{7A2E5B24-0134-44C8-AEB0-DC25AF2C077D}" type="presOf" srcId="{6BDA23EF-521A-4BF9-B153-49DFAEF8FED6}" destId="{57FDD2FB-A925-4138-BDF5-524665EE57D1}" srcOrd="0" destOrd="0" presId="urn:microsoft.com/office/officeart/2018/2/layout/IconVerticalSolidList"/>
    <dgm:cxn modelId="{5DD3D124-4064-4BA1-8671-381A719E1D52}" srcId="{3CF5A6C8-C631-4DE2-B5BD-5E7AB4F06A47}" destId="{59ED524D-7FFA-4E8C-AD6E-5035CF6AF782}" srcOrd="1" destOrd="0" parTransId="{A93E406A-4229-4F66-8CA2-1C9AF86CC243}" sibTransId="{7F94D627-DD6E-40B5-8183-09D5738DB3D7}"/>
    <dgm:cxn modelId="{ABB31C36-F8D3-4FE2-8B4F-641897B7ADFD}" srcId="{78E3C7CA-2D71-48B1-B664-31D7FAF1BA1B}" destId="{56DC820F-AB95-493E-98EF-7671D431E596}" srcOrd="1" destOrd="0" parTransId="{21131362-E54A-4CEB-ABB9-8AA988F6B4DA}" sibTransId="{04F68C5B-6B44-42C5-A356-2219D1A7DB73}"/>
    <dgm:cxn modelId="{FD02185C-FDAA-4342-BB19-4CFC165E5033}" type="presOf" srcId="{2B296DB6-F029-4742-8FA6-4BDFD0431E3B}" destId="{E2F1B22F-38D7-4D2B-8B74-08A68C848E83}" srcOrd="0" destOrd="0" presId="urn:microsoft.com/office/officeart/2018/2/layout/IconVerticalSolidList"/>
    <dgm:cxn modelId="{22D93C6E-DF5B-40A2-B9B6-253FC95B990F}" srcId="{3CF5A6C8-C631-4DE2-B5BD-5E7AB4F06A47}" destId="{19D1A9CB-58B6-409B-ABD8-B6D72556D19F}" srcOrd="3" destOrd="0" parTransId="{3C637088-1FFE-4E1C-850E-A78866CA998F}" sibTransId="{9C1D8975-E3AE-4804-A2AB-8C5C602E51A8}"/>
    <dgm:cxn modelId="{EE6D7058-3212-4E31-91B7-77A4C66753C9}" type="presOf" srcId="{78E3C7CA-2D71-48B1-B664-31D7FAF1BA1B}" destId="{EE4447B6-3F9E-4834-A2B1-FFCDF30AE681}" srcOrd="0" destOrd="0" presId="urn:microsoft.com/office/officeart/2018/2/layout/IconVerticalSolidList"/>
    <dgm:cxn modelId="{39FD387D-5CF1-45AF-B6E7-0C79A1931786}" type="presOf" srcId="{3B30C127-06BF-417C-AAFF-848E20F4A1B7}" destId="{7E314566-BF46-42E3-8551-31E56507581F}" srcOrd="0" destOrd="0" presId="urn:microsoft.com/office/officeart/2018/2/layout/IconVerticalSolidList"/>
    <dgm:cxn modelId="{4B05AE85-089A-419A-ACD4-10F87674E8B5}" srcId="{78E3C7CA-2D71-48B1-B664-31D7FAF1BA1B}" destId="{6BDA23EF-521A-4BF9-B153-49DFAEF8FED6}" srcOrd="0" destOrd="0" parTransId="{9BCC6B45-CA3D-4414-89D8-4B773A7E9A24}" sibTransId="{3B03460F-BCD0-4233-A204-94805E3102A0}"/>
    <dgm:cxn modelId="{C461518A-BE9F-4B6C-9E0B-E7253DB504DD}" type="presOf" srcId="{59ED524D-7FFA-4E8C-AD6E-5035CF6AF782}" destId="{E0FECCCE-9A08-42F8-8EEA-E20A560FD2BA}" srcOrd="0" destOrd="0" presId="urn:microsoft.com/office/officeart/2018/2/layout/IconVerticalSolidList"/>
    <dgm:cxn modelId="{8B363292-86C1-4B24-8A31-707595E7F302}" type="presOf" srcId="{96B14493-1F44-45F4-BD7C-3118DF1A0946}" destId="{31E51110-DD90-4A41-B37E-EE7870F8BAE5}" srcOrd="0" destOrd="1" presId="urn:microsoft.com/office/officeart/2018/2/layout/IconVerticalSolidList"/>
    <dgm:cxn modelId="{4C2BF1A8-2EE8-49DD-A9F5-4215A9FF2BB4}" type="presOf" srcId="{3CF5A6C8-C631-4DE2-B5BD-5E7AB4F06A47}" destId="{39BA25F2-B0BD-4E17-A3C4-0D906587AA35}" srcOrd="0" destOrd="0" presId="urn:microsoft.com/office/officeart/2018/2/layout/IconVerticalSolidList"/>
    <dgm:cxn modelId="{8A18D7AC-246B-4B51-93BB-D3A85690DC9D}" type="presOf" srcId="{56DC820F-AB95-493E-98EF-7671D431E596}" destId="{57FDD2FB-A925-4138-BDF5-524665EE57D1}" srcOrd="0" destOrd="1" presId="urn:microsoft.com/office/officeart/2018/2/layout/IconVerticalSolidList"/>
    <dgm:cxn modelId="{16561AC4-E793-4ECA-B48B-65393970F18B}" srcId="{3CF5A6C8-C631-4DE2-B5BD-5E7AB4F06A47}" destId="{2B296DB6-F029-4742-8FA6-4BDFD0431E3B}" srcOrd="2" destOrd="0" parTransId="{2948B3C8-E96E-488F-AC76-7024F9E61C16}" sibTransId="{E775ACCD-FCBF-4D70-A0A4-934397BDC18D}"/>
    <dgm:cxn modelId="{35D11DC6-1A7F-42A0-9EDF-D05A3475E3F4}" type="presOf" srcId="{19D1A9CB-58B6-409B-ABD8-B6D72556D19F}" destId="{581E9704-E6F1-4907-B27A-C4813BA2F19C}" srcOrd="0" destOrd="0" presId="urn:microsoft.com/office/officeart/2018/2/layout/IconVerticalSolidList"/>
    <dgm:cxn modelId="{1A6313C9-9A76-434D-A551-E937BFC2BAB6}" srcId="{19D1A9CB-58B6-409B-ABD8-B6D72556D19F}" destId="{3B30C127-06BF-417C-AAFF-848E20F4A1B7}" srcOrd="0" destOrd="0" parTransId="{ED28391F-59FC-40EF-A901-020107F24452}" sibTransId="{6DBBF8F1-C21E-4EDD-B01E-743E5BB6FFA1}"/>
    <dgm:cxn modelId="{7B8431CE-205B-443D-A152-EB0F50A0431A}" srcId="{2B296DB6-F029-4742-8FA6-4BDFD0431E3B}" destId="{96B14493-1F44-45F4-BD7C-3118DF1A0946}" srcOrd="1" destOrd="0" parTransId="{B7239BFD-B726-46A2-B9B1-9CDE784A132D}" sibTransId="{596AB5E3-9188-4368-A54E-AFABE0412946}"/>
    <dgm:cxn modelId="{FBEFC5F5-48AE-4363-822B-DB828C983A72}" srcId="{2B296DB6-F029-4742-8FA6-4BDFD0431E3B}" destId="{D0321908-DDBB-4FE1-A683-9EDA86B61B1C}" srcOrd="0" destOrd="0" parTransId="{C332C357-CF06-4EB3-B73A-CA0B9095C068}" sibTransId="{B1FEAAD4-3AA0-4629-A91A-22A556112BCE}"/>
    <dgm:cxn modelId="{A9F0A8F8-A872-4925-AD4A-6F5DE5D32739}" srcId="{3CF5A6C8-C631-4DE2-B5BD-5E7AB4F06A47}" destId="{78E3C7CA-2D71-48B1-B664-31D7FAF1BA1B}" srcOrd="4" destOrd="0" parTransId="{749F9EBD-449C-48E4-B5C1-8046E37F0C32}" sibTransId="{CCFF40AE-EDCF-4A5A-9A1A-11D2CEF73FA1}"/>
    <dgm:cxn modelId="{5101BDFE-DEA2-4B8F-AAFF-936E39288384}" type="presOf" srcId="{FB1A8DFF-82A3-4344-802F-FF6CC7D0CECC}" destId="{F4DEB0AF-97D3-49E3-B1A7-AB25C6EBF5FB}" srcOrd="0" destOrd="0" presId="urn:microsoft.com/office/officeart/2018/2/layout/IconVerticalSolidList"/>
    <dgm:cxn modelId="{7BC6C67F-45AA-4F22-9EF7-B5C74B7469EF}" type="presParOf" srcId="{39BA25F2-B0BD-4E17-A3C4-0D906587AA35}" destId="{E18283BA-480B-40C1-841E-0FA7A4066B47}" srcOrd="0" destOrd="0" presId="urn:microsoft.com/office/officeart/2018/2/layout/IconVerticalSolidList"/>
    <dgm:cxn modelId="{26CE7ABE-2230-4C84-BFDF-534408F9572B}" type="presParOf" srcId="{E18283BA-480B-40C1-841E-0FA7A4066B47}" destId="{DD67F335-669E-482D-89B2-DD30544E7A7E}" srcOrd="0" destOrd="0" presId="urn:microsoft.com/office/officeart/2018/2/layout/IconVerticalSolidList"/>
    <dgm:cxn modelId="{4FE953DE-D8BA-4362-B42E-4C038A7BCFE7}" type="presParOf" srcId="{E18283BA-480B-40C1-841E-0FA7A4066B47}" destId="{7B0AB0B2-1889-4B45-A72D-1291C723AE77}" srcOrd="1" destOrd="0" presId="urn:microsoft.com/office/officeart/2018/2/layout/IconVerticalSolidList"/>
    <dgm:cxn modelId="{E4D61ABA-DC94-406F-B375-16CF3FAB029C}" type="presParOf" srcId="{E18283BA-480B-40C1-841E-0FA7A4066B47}" destId="{C9DCA8C9-5C02-40CC-A7B4-E1962DD22E8F}" srcOrd="2" destOrd="0" presId="urn:microsoft.com/office/officeart/2018/2/layout/IconVerticalSolidList"/>
    <dgm:cxn modelId="{87C937F4-DD62-49C5-9DD5-E31EDDB150F6}" type="presParOf" srcId="{E18283BA-480B-40C1-841E-0FA7A4066B47}" destId="{F4DEB0AF-97D3-49E3-B1A7-AB25C6EBF5FB}" srcOrd="3" destOrd="0" presId="urn:microsoft.com/office/officeart/2018/2/layout/IconVerticalSolidList"/>
    <dgm:cxn modelId="{E3882F02-57C4-449B-A68D-412DA868CBB5}" type="presParOf" srcId="{39BA25F2-B0BD-4E17-A3C4-0D906587AA35}" destId="{82297BE5-8977-4207-836E-02332BDD7FD3}" srcOrd="1" destOrd="0" presId="urn:microsoft.com/office/officeart/2018/2/layout/IconVerticalSolidList"/>
    <dgm:cxn modelId="{C943D1F6-C295-4685-8093-FC529B7B1CC1}" type="presParOf" srcId="{39BA25F2-B0BD-4E17-A3C4-0D906587AA35}" destId="{C5BFC293-B5E8-4475-B91B-8DD4C7E92C0A}" srcOrd="2" destOrd="0" presId="urn:microsoft.com/office/officeart/2018/2/layout/IconVerticalSolidList"/>
    <dgm:cxn modelId="{48F1E52E-5215-48BB-A42E-C73116AEA6A2}" type="presParOf" srcId="{C5BFC293-B5E8-4475-B91B-8DD4C7E92C0A}" destId="{FD983BFC-D7FD-4DF9-B431-3703C1754DDA}" srcOrd="0" destOrd="0" presId="urn:microsoft.com/office/officeart/2018/2/layout/IconVerticalSolidList"/>
    <dgm:cxn modelId="{7C6A6C88-9380-44FE-A3CE-1860AB9F603C}" type="presParOf" srcId="{C5BFC293-B5E8-4475-B91B-8DD4C7E92C0A}" destId="{97725D0F-26F6-41FD-8ACC-775B712CF12C}" srcOrd="1" destOrd="0" presId="urn:microsoft.com/office/officeart/2018/2/layout/IconVerticalSolidList"/>
    <dgm:cxn modelId="{DD95830C-F77C-4360-BA98-4A83CC539A93}" type="presParOf" srcId="{C5BFC293-B5E8-4475-B91B-8DD4C7E92C0A}" destId="{C908036A-6EEF-49F8-890D-047870CB8CFF}" srcOrd="2" destOrd="0" presId="urn:microsoft.com/office/officeart/2018/2/layout/IconVerticalSolidList"/>
    <dgm:cxn modelId="{395AB13C-F06B-41C7-94AD-5295D1601121}" type="presParOf" srcId="{C5BFC293-B5E8-4475-B91B-8DD4C7E92C0A}" destId="{E0FECCCE-9A08-42F8-8EEA-E20A560FD2BA}" srcOrd="3" destOrd="0" presId="urn:microsoft.com/office/officeart/2018/2/layout/IconVerticalSolidList"/>
    <dgm:cxn modelId="{83886BC5-9C3E-4528-B5CA-217FDFAE2C87}" type="presParOf" srcId="{39BA25F2-B0BD-4E17-A3C4-0D906587AA35}" destId="{B8279B2D-D8EC-4031-90B0-F4F7BC76C387}" srcOrd="3" destOrd="0" presId="urn:microsoft.com/office/officeart/2018/2/layout/IconVerticalSolidList"/>
    <dgm:cxn modelId="{EB264868-456C-4616-8F32-4690DECC0E32}" type="presParOf" srcId="{39BA25F2-B0BD-4E17-A3C4-0D906587AA35}" destId="{C16F4721-3025-484D-84CA-48C5EAF05E92}" srcOrd="4" destOrd="0" presId="urn:microsoft.com/office/officeart/2018/2/layout/IconVerticalSolidList"/>
    <dgm:cxn modelId="{61D9F120-A41A-4976-B1B2-7184B78FE3AF}" type="presParOf" srcId="{C16F4721-3025-484D-84CA-48C5EAF05E92}" destId="{1DE134B5-F6BE-4CD3-B024-AA03B9F9D11E}" srcOrd="0" destOrd="0" presId="urn:microsoft.com/office/officeart/2018/2/layout/IconVerticalSolidList"/>
    <dgm:cxn modelId="{11764BEF-466E-4074-9088-B87639089E2F}" type="presParOf" srcId="{C16F4721-3025-484D-84CA-48C5EAF05E92}" destId="{559A5A8F-E646-42DE-B8FE-20915368BBB8}" srcOrd="1" destOrd="0" presId="urn:microsoft.com/office/officeart/2018/2/layout/IconVerticalSolidList"/>
    <dgm:cxn modelId="{BF2B9066-1CF3-48EC-AA04-EEF24F931C1C}" type="presParOf" srcId="{C16F4721-3025-484D-84CA-48C5EAF05E92}" destId="{BEBEE2CA-9B18-4A93-BB71-AE2F67ED0907}" srcOrd="2" destOrd="0" presId="urn:microsoft.com/office/officeart/2018/2/layout/IconVerticalSolidList"/>
    <dgm:cxn modelId="{9D476CD6-D87B-4314-B1A4-595FAD49DD83}" type="presParOf" srcId="{C16F4721-3025-484D-84CA-48C5EAF05E92}" destId="{E2F1B22F-38D7-4D2B-8B74-08A68C848E83}" srcOrd="3" destOrd="0" presId="urn:microsoft.com/office/officeart/2018/2/layout/IconVerticalSolidList"/>
    <dgm:cxn modelId="{C77DA763-9F61-43BD-BF63-D15375F88812}" type="presParOf" srcId="{C16F4721-3025-484D-84CA-48C5EAF05E92}" destId="{31E51110-DD90-4A41-B37E-EE7870F8BAE5}" srcOrd="4" destOrd="0" presId="urn:microsoft.com/office/officeart/2018/2/layout/IconVerticalSolidList"/>
    <dgm:cxn modelId="{D50D7B79-7AE3-4507-AACA-46C751FA7A0E}" type="presParOf" srcId="{39BA25F2-B0BD-4E17-A3C4-0D906587AA35}" destId="{C2E453DC-99B6-4857-BFFB-4C6F57D78EEB}" srcOrd="5" destOrd="0" presId="urn:microsoft.com/office/officeart/2018/2/layout/IconVerticalSolidList"/>
    <dgm:cxn modelId="{040AEB3E-C989-4ABC-B1BF-AE00F21E4E04}" type="presParOf" srcId="{39BA25F2-B0BD-4E17-A3C4-0D906587AA35}" destId="{26222317-3B01-46CF-B06E-A3D2F2CBC309}" srcOrd="6" destOrd="0" presId="urn:microsoft.com/office/officeart/2018/2/layout/IconVerticalSolidList"/>
    <dgm:cxn modelId="{786F0B84-5B11-49C5-B299-273C443FCF77}" type="presParOf" srcId="{26222317-3B01-46CF-B06E-A3D2F2CBC309}" destId="{80EA7CF9-A6F6-4B4B-9FFB-4F8036B9F4BA}" srcOrd="0" destOrd="0" presId="urn:microsoft.com/office/officeart/2018/2/layout/IconVerticalSolidList"/>
    <dgm:cxn modelId="{7882A84A-5C53-41E0-89FF-68D1D80DC3D9}" type="presParOf" srcId="{26222317-3B01-46CF-B06E-A3D2F2CBC309}" destId="{627DF640-099D-4045-A4B4-269A96FC48BD}" srcOrd="1" destOrd="0" presId="urn:microsoft.com/office/officeart/2018/2/layout/IconVerticalSolidList"/>
    <dgm:cxn modelId="{839EBF4D-D4FF-4395-A0EB-561EB56C33C4}" type="presParOf" srcId="{26222317-3B01-46CF-B06E-A3D2F2CBC309}" destId="{40C039B8-5C4C-4E0F-B524-6398F1842757}" srcOrd="2" destOrd="0" presId="urn:microsoft.com/office/officeart/2018/2/layout/IconVerticalSolidList"/>
    <dgm:cxn modelId="{C0FD537D-2904-4742-969B-24EBE8A4A1B0}" type="presParOf" srcId="{26222317-3B01-46CF-B06E-A3D2F2CBC309}" destId="{581E9704-E6F1-4907-B27A-C4813BA2F19C}" srcOrd="3" destOrd="0" presId="urn:microsoft.com/office/officeart/2018/2/layout/IconVerticalSolidList"/>
    <dgm:cxn modelId="{2D108942-C070-41B4-B4B1-5C4898F06002}" type="presParOf" srcId="{26222317-3B01-46CF-B06E-A3D2F2CBC309}" destId="{7E314566-BF46-42E3-8551-31E56507581F}" srcOrd="4" destOrd="0" presId="urn:microsoft.com/office/officeart/2018/2/layout/IconVerticalSolidList"/>
    <dgm:cxn modelId="{0F9B5244-E323-4BF8-8F9F-A7C2E5414786}" type="presParOf" srcId="{39BA25F2-B0BD-4E17-A3C4-0D906587AA35}" destId="{CB56CE78-02CD-4992-AFF1-D6B23CE1AE54}" srcOrd="7" destOrd="0" presId="urn:microsoft.com/office/officeart/2018/2/layout/IconVerticalSolidList"/>
    <dgm:cxn modelId="{03C520B4-4BB9-421A-9B0B-F58F4C5D0672}" type="presParOf" srcId="{39BA25F2-B0BD-4E17-A3C4-0D906587AA35}" destId="{DB7DF95E-7F08-47BE-95E2-9F7B0F1D109C}" srcOrd="8" destOrd="0" presId="urn:microsoft.com/office/officeart/2018/2/layout/IconVerticalSolidList"/>
    <dgm:cxn modelId="{230E3313-261F-45C0-8DD7-B572DCF37BF0}" type="presParOf" srcId="{DB7DF95E-7F08-47BE-95E2-9F7B0F1D109C}" destId="{C5252E9C-8F44-4E87-8ABC-262662FBE7E0}" srcOrd="0" destOrd="0" presId="urn:microsoft.com/office/officeart/2018/2/layout/IconVerticalSolidList"/>
    <dgm:cxn modelId="{CFE7877B-A460-4660-A056-25375B188AA1}" type="presParOf" srcId="{DB7DF95E-7F08-47BE-95E2-9F7B0F1D109C}" destId="{339EC808-A15F-49F5-A4BA-70CA75B5BD09}" srcOrd="1" destOrd="0" presId="urn:microsoft.com/office/officeart/2018/2/layout/IconVerticalSolidList"/>
    <dgm:cxn modelId="{36C6A34D-E9C3-4633-8D67-88308FA1799A}" type="presParOf" srcId="{DB7DF95E-7F08-47BE-95E2-9F7B0F1D109C}" destId="{4F766DE0-6A0F-4AEA-BCE9-E56BA204EE3C}" srcOrd="2" destOrd="0" presId="urn:microsoft.com/office/officeart/2018/2/layout/IconVerticalSolidList"/>
    <dgm:cxn modelId="{6D583DB4-FF31-4A54-8D21-96DB5314252A}" type="presParOf" srcId="{DB7DF95E-7F08-47BE-95E2-9F7B0F1D109C}" destId="{EE4447B6-3F9E-4834-A2B1-FFCDF30AE681}" srcOrd="3" destOrd="0" presId="urn:microsoft.com/office/officeart/2018/2/layout/IconVerticalSolidList"/>
    <dgm:cxn modelId="{A0D7EAED-33FA-4855-A74E-BB4D8F0FDD49}" type="presParOf" srcId="{DB7DF95E-7F08-47BE-95E2-9F7B0F1D109C}" destId="{57FDD2FB-A925-4138-BDF5-524665EE57D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0B96CA-970E-43D4-969C-87B6EDFE409B}"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8DDB307C-82E3-4DBA-879A-819644E069FB}">
      <dgm:prSet/>
      <dgm:spPr/>
      <dgm:t>
        <a:bodyPr/>
        <a:lstStyle/>
        <a:p>
          <a:r>
            <a:rPr lang="en-US" dirty="0"/>
            <a:t>Meditate</a:t>
          </a:r>
        </a:p>
      </dgm:t>
    </dgm:pt>
    <dgm:pt modelId="{D36D9031-62EF-4D72-973D-322D46898FB4}" type="parTrans" cxnId="{383BA7D3-0BA1-4F50-ADCB-EE63FDF55686}">
      <dgm:prSet/>
      <dgm:spPr/>
      <dgm:t>
        <a:bodyPr/>
        <a:lstStyle/>
        <a:p>
          <a:endParaRPr lang="en-US"/>
        </a:p>
      </dgm:t>
    </dgm:pt>
    <dgm:pt modelId="{674131F8-7A4A-4DC8-AE1B-D46B07D00905}" type="sibTrans" cxnId="{383BA7D3-0BA1-4F50-ADCB-EE63FDF55686}">
      <dgm:prSet/>
      <dgm:spPr/>
      <dgm:t>
        <a:bodyPr/>
        <a:lstStyle/>
        <a:p>
          <a:endParaRPr lang="en-US"/>
        </a:p>
      </dgm:t>
    </dgm:pt>
    <dgm:pt modelId="{1E46726C-2DC1-448E-A30B-A4740AB1B906}">
      <dgm:prSet/>
      <dgm:spPr/>
      <dgm:t>
        <a:bodyPr/>
        <a:lstStyle/>
        <a:p>
          <a:r>
            <a:rPr lang="en-US" dirty="0"/>
            <a:t>Complete mindful activities</a:t>
          </a:r>
        </a:p>
      </dgm:t>
    </dgm:pt>
    <dgm:pt modelId="{2B4A765A-1CD7-466A-B427-2B5003D1FFE3}" type="parTrans" cxnId="{E5BB23B0-2E37-4E6F-99F8-F9D04598BA98}">
      <dgm:prSet/>
      <dgm:spPr/>
      <dgm:t>
        <a:bodyPr/>
        <a:lstStyle/>
        <a:p>
          <a:endParaRPr lang="en-US"/>
        </a:p>
      </dgm:t>
    </dgm:pt>
    <dgm:pt modelId="{12AD549B-D8B4-44EB-9311-D464ADA39F0A}" type="sibTrans" cxnId="{E5BB23B0-2E37-4E6F-99F8-F9D04598BA98}">
      <dgm:prSet/>
      <dgm:spPr/>
      <dgm:t>
        <a:bodyPr/>
        <a:lstStyle/>
        <a:p>
          <a:endParaRPr lang="en-US"/>
        </a:p>
      </dgm:t>
    </dgm:pt>
    <dgm:pt modelId="{61E75FD4-E074-40E2-9939-5C15A211D464}">
      <dgm:prSet/>
      <dgm:spPr/>
      <dgm:t>
        <a:bodyPr/>
        <a:lstStyle/>
        <a:p>
          <a:r>
            <a:rPr lang="en-US" dirty="0"/>
            <a:t>Reduce exposure to social media</a:t>
          </a:r>
        </a:p>
      </dgm:t>
    </dgm:pt>
    <dgm:pt modelId="{2D021913-88F3-45F2-8D48-95D12B53B561}" type="parTrans" cxnId="{761729BE-2DDB-4BAE-8796-C7E05FDF7B98}">
      <dgm:prSet/>
      <dgm:spPr/>
      <dgm:t>
        <a:bodyPr/>
        <a:lstStyle/>
        <a:p>
          <a:endParaRPr lang="en-US"/>
        </a:p>
      </dgm:t>
    </dgm:pt>
    <dgm:pt modelId="{F1CA9D3C-967D-4FE2-9ACC-F24316015115}" type="sibTrans" cxnId="{761729BE-2DDB-4BAE-8796-C7E05FDF7B98}">
      <dgm:prSet/>
      <dgm:spPr/>
      <dgm:t>
        <a:bodyPr/>
        <a:lstStyle/>
        <a:p>
          <a:endParaRPr lang="en-US"/>
        </a:p>
      </dgm:t>
    </dgm:pt>
    <dgm:pt modelId="{18E4A848-ACAF-4FE9-95C6-60C3B96ED7FB}">
      <dgm:prSet/>
      <dgm:spPr/>
      <dgm:t>
        <a:bodyPr/>
        <a:lstStyle/>
        <a:p>
          <a:r>
            <a:rPr lang="en-US" dirty="0"/>
            <a:t>Avoid complaining and gossiping</a:t>
          </a:r>
        </a:p>
      </dgm:t>
    </dgm:pt>
    <dgm:pt modelId="{110A3785-0042-406D-AF08-AC3742F1F888}" type="parTrans" cxnId="{95C956FD-2269-4002-8285-CCDA954C7531}">
      <dgm:prSet/>
      <dgm:spPr/>
      <dgm:t>
        <a:bodyPr/>
        <a:lstStyle/>
        <a:p>
          <a:endParaRPr lang="en-US"/>
        </a:p>
      </dgm:t>
    </dgm:pt>
    <dgm:pt modelId="{2F4A3D98-23D6-4955-A280-923FBF896FEE}" type="sibTrans" cxnId="{95C956FD-2269-4002-8285-CCDA954C7531}">
      <dgm:prSet/>
      <dgm:spPr/>
      <dgm:t>
        <a:bodyPr/>
        <a:lstStyle/>
        <a:p>
          <a:endParaRPr lang="en-US"/>
        </a:p>
      </dgm:t>
    </dgm:pt>
    <dgm:pt modelId="{BEA71E9C-8219-4D3F-B478-28D01F2681D3}">
      <dgm:prSet/>
      <dgm:spPr/>
      <dgm:t>
        <a:bodyPr/>
        <a:lstStyle/>
        <a:p>
          <a:r>
            <a:rPr lang="en-US" dirty="0"/>
            <a:t>You invite criticism and unwanted advice</a:t>
          </a:r>
        </a:p>
      </dgm:t>
    </dgm:pt>
    <dgm:pt modelId="{695E8E26-36B2-4441-A100-D39EEF71E732}" type="parTrans" cxnId="{87D0B817-902E-49B5-9A3A-2A8E3FC40E99}">
      <dgm:prSet/>
      <dgm:spPr/>
      <dgm:t>
        <a:bodyPr/>
        <a:lstStyle/>
        <a:p>
          <a:endParaRPr lang="en-US"/>
        </a:p>
      </dgm:t>
    </dgm:pt>
    <dgm:pt modelId="{C5E982FF-EA05-4671-9F89-7748108F4AD3}" type="sibTrans" cxnId="{87D0B817-902E-49B5-9A3A-2A8E3FC40E99}">
      <dgm:prSet/>
      <dgm:spPr/>
      <dgm:t>
        <a:bodyPr/>
        <a:lstStyle/>
        <a:p>
          <a:endParaRPr lang="en-US"/>
        </a:p>
      </dgm:t>
    </dgm:pt>
    <dgm:pt modelId="{7B5E9AF3-72AD-49B1-9A79-500AB2A97158}">
      <dgm:prSet/>
      <dgm:spPr/>
      <dgm:t>
        <a:bodyPr/>
        <a:lstStyle/>
        <a:p>
          <a:r>
            <a:rPr lang="en-US" dirty="0"/>
            <a:t>You increase negative stress hormones</a:t>
          </a:r>
        </a:p>
      </dgm:t>
    </dgm:pt>
    <dgm:pt modelId="{BE4AFB71-1B79-48AC-A206-005E067D8B15}" type="parTrans" cxnId="{9357B84C-BEE1-4BD2-B5ED-FAF7759A5BBC}">
      <dgm:prSet/>
      <dgm:spPr/>
      <dgm:t>
        <a:bodyPr/>
        <a:lstStyle/>
        <a:p>
          <a:endParaRPr lang="en-US"/>
        </a:p>
      </dgm:t>
    </dgm:pt>
    <dgm:pt modelId="{96424E9A-34BD-4CE2-A32D-CE7E9A57665C}" type="sibTrans" cxnId="{9357B84C-BEE1-4BD2-B5ED-FAF7759A5BBC}">
      <dgm:prSet/>
      <dgm:spPr/>
      <dgm:t>
        <a:bodyPr/>
        <a:lstStyle/>
        <a:p>
          <a:endParaRPr lang="en-US"/>
        </a:p>
      </dgm:t>
    </dgm:pt>
    <dgm:pt modelId="{15C4809A-0A07-46DE-A466-E2A24E1F843C}" type="pres">
      <dgm:prSet presAssocID="{610B96CA-970E-43D4-969C-87B6EDFE409B}" presName="linear" presStyleCnt="0">
        <dgm:presLayoutVars>
          <dgm:dir/>
          <dgm:animLvl val="lvl"/>
          <dgm:resizeHandles val="exact"/>
        </dgm:presLayoutVars>
      </dgm:prSet>
      <dgm:spPr/>
    </dgm:pt>
    <dgm:pt modelId="{FC2ECF25-A497-4A7F-98C8-C240789835BC}" type="pres">
      <dgm:prSet presAssocID="{8DDB307C-82E3-4DBA-879A-819644E069FB}" presName="parentLin" presStyleCnt="0"/>
      <dgm:spPr/>
    </dgm:pt>
    <dgm:pt modelId="{A81BE6EC-4D19-4C65-B17F-7C407CAF4BAF}" type="pres">
      <dgm:prSet presAssocID="{8DDB307C-82E3-4DBA-879A-819644E069FB}" presName="parentLeftMargin" presStyleLbl="node1" presStyleIdx="0" presStyleCnt="4"/>
      <dgm:spPr/>
    </dgm:pt>
    <dgm:pt modelId="{F578EDEC-C1BC-4A3F-A8C4-0E816EA2F5AE}" type="pres">
      <dgm:prSet presAssocID="{8DDB307C-82E3-4DBA-879A-819644E069FB}" presName="parentText" presStyleLbl="node1" presStyleIdx="0" presStyleCnt="4">
        <dgm:presLayoutVars>
          <dgm:chMax val="0"/>
          <dgm:bulletEnabled val="1"/>
        </dgm:presLayoutVars>
      </dgm:prSet>
      <dgm:spPr/>
    </dgm:pt>
    <dgm:pt modelId="{EEE91233-9B0D-494D-AA71-F43D47D6C1B6}" type="pres">
      <dgm:prSet presAssocID="{8DDB307C-82E3-4DBA-879A-819644E069FB}" presName="negativeSpace" presStyleCnt="0"/>
      <dgm:spPr/>
    </dgm:pt>
    <dgm:pt modelId="{619F34D7-3062-461D-A35D-8F82732A04E6}" type="pres">
      <dgm:prSet presAssocID="{8DDB307C-82E3-4DBA-879A-819644E069FB}" presName="childText" presStyleLbl="conFgAcc1" presStyleIdx="0" presStyleCnt="4">
        <dgm:presLayoutVars>
          <dgm:bulletEnabled val="1"/>
        </dgm:presLayoutVars>
      </dgm:prSet>
      <dgm:spPr/>
    </dgm:pt>
    <dgm:pt modelId="{199EB12D-0670-4E4A-96EA-024B026C176A}" type="pres">
      <dgm:prSet presAssocID="{674131F8-7A4A-4DC8-AE1B-D46B07D00905}" presName="spaceBetweenRectangles" presStyleCnt="0"/>
      <dgm:spPr/>
    </dgm:pt>
    <dgm:pt modelId="{7764C904-D804-4538-BA52-1A06E6702FE2}" type="pres">
      <dgm:prSet presAssocID="{1E46726C-2DC1-448E-A30B-A4740AB1B906}" presName="parentLin" presStyleCnt="0"/>
      <dgm:spPr/>
    </dgm:pt>
    <dgm:pt modelId="{46142F49-1D5B-45DC-A695-37320A3325C6}" type="pres">
      <dgm:prSet presAssocID="{1E46726C-2DC1-448E-A30B-A4740AB1B906}" presName="parentLeftMargin" presStyleLbl="node1" presStyleIdx="0" presStyleCnt="4"/>
      <dgm:spPr/>
    </dgm:pt>
    <dgm:pt modelId="{37ACEE54-1C57-4156-A3E2-119A6BC13AC3}" type="pres">
      <dgm:prSet presAssocID="{1E46726C-2DC1-448E-A30B-A4740AB1B906}" presName="parentText" presStyleLbl="node1" presStyleIdx="1" presStyleCnt="4">
        <dgm:presLayoutVars>
          <dgm:chMax val="0"/>
          <dgm:bulletEnabled val="1"/>
        </dgm:presLayoutVars>
      </dgm:prSet>
      <dgm:spPr/>
    </dgm:pt>
    <dgm:pt modelId="{53EC0D39-2459-436B-AD4E-15411A478E8D}" type="pres">
      <dgm:prSet presAssocID="{1E46726C-2DC1-448E-A30B-A4740AB1B906}" presName="negativeSpace" presStyleCnt="0"/>
      <dgm:spPr/>
    </dgm:pt>
    <dgm:pt modelId="{FD11F0A6-B411-4112-887F-2FAEE323F8B3}" type="pres">
      <dgm:prSet presAssocID="{1E46726C-2DC1-448E-A30B-A4740AB1B906}" presName="childText" presStyleLbl="conFgAcc1" presStyleIdx="1" presStyleCnt="4">
        <dgm:presLayoutVars>
          <dgm:bulletEnabled val="1"/>
        </dgm:presLayoutVars>
      </dgm:prSet>
      <dgm:spPr/>
    </dgm:pt>
    <dgm:pt modelId="{A5DCFE08-B8C6-46AE-99D3-4AABEA44926D}" type="pres">
      <dgm:prSet presAssocID="{12AD549B-D8B4-44EB-9311-D464ADA39F0A}" presName="spaceBetweenRectangles" presStyleCnt="0"/>
      <dgm:spPr/>
    </dgm:pt>
    <dgm:pt modelId="{0603B087-E788-410F-B55D-343252B100C5}" type="pres">
      <dgm:prSet presAssocID="{61E75FD4-E074-40E2-9939-5C15A211D464}" presName="parentLin" presStyleCnt="0"/>
      <dgm:spPr/>
    </dgm:pt>
    <dgm:pt modelId="{F2484A32-F28E-4D10-AFCE-BD15BF76CB63}" type="pres">
      <dgm:prSet presAssocID="{61E75FD4-E074-40E2-9939-5C15A211D464}" presName="parentLeftMargin" presStyleLbl="node1" presStyleIdx="1" presStyleCnt="4"/>
      <dgm:spPr/>
    </dgm:pt>
    <dgm:pt modelId="{22603864-71DA-4637-99F9-6C10218D9C41}" type="pres">
      <dgm:prSet presAssocID="{61E75FD4-E074-40E2-9939-5C15A211D464}" presName="parentText" presStyleLbl="node1" presStyleIdx="2" presStyleCnt="4">
        <dgm:presLayoutVars>
          <dgm:chMax val="0"/>
          <dgm:bulletEnabled val="1"/>
        </dgm:presLayoutVars>
      </dgm:prSet>
      <dgm:spPr/>
    </dgm:pt>
    <dgm:pt modelId="{83BA2EFE-C907-4469-8336-EB234FB735C0}" type="pres">
      <dgm:prSet presAssocID="{61E75FD4-E074-40E2-9939-5C15A211D464}" presName="negativeSpace" presStyleCnt="0"/>
      <dgm:spPr/>
    </dgm:pt>
    <dgm:pt modelId="{F6D4EBC8-DAB4-4DBB-940D-DB980E99E9F3}" type="pres">
      <dgm:prSet presAssocID="{61E75FD4-E074-40E2-9939-5C15A211D464}" presName="childText" presStyleLbl="conFgAcc1" presStyleIdx="2" presStyleCnt="4">
        <dgm:presLayoutVars>
          <dgm:bulletEnabled val="1"/>
        </dgm:presLayoutVars>
      </dgm:prSet>
      <dgm:spPr/>
    </dgm:pt>
    <dgm:pt modelId="{1550132A-333F-4F5D-8B15-7C82D0FA3C30}" type="pres">
      <dgm:prSet presAssocID="{F1CA9D3C-967D-4FE2-9ACC-F24316015115}" presName="spaceBetweenRectangles" presStyleCnt="0"/>
      <dgm:spPr/>
    </dgm:pt>
    <dgm:pt modelId="{94B72208-090D-4403-A546-42225310865F}" type="pres">
      <dgm:prSet presAssocID="{18E4A848-ACAF-4FE9-95C6-60C3B96ED7FB}" presName="parentLin" presStyleCnt="0"/>
      <dgm:spPr/>
    </dgm:pt>
    <dgm:pt modelId="{36D55535-2708-45E0-B714-6CFD21A1970D}" type="pres">
      <dgm:prSet presAssocID="{18E4A848-ACAF-4FE9-95C6-60C3B96ED7FB}" presName="parentLeftMargin" presStyleLbl="node1" presStyleIdx="2" presStyleCnt="4"/>
      <dgm:spPr/>
    </dgm:pt>
    <dgm:pt modelId="{67C12C56-206C-4F2F-92A7-7D33E889B149}" type="pres">
      <dgm:prSet presAssocID="{18E4A848-ACAF-4FE9-95C6-60C3B96ED7FB}" presName="parentText" presStyleLbl="node1" presStyleIdx="3" presStyleCnt="4">
        <dgm:presLayoutVars>
          <dgm:chMax val="0"/>
          <dgm:bulletEnabled val="1"/>
        </dgm:presLayoutVars>
      </dgm:prSet>
      <dgm:spPr/>
    </dgm:pt>
    <dgm:pt modelId="{527D1A40-125F-4E1A-AA89-702654DEAE53}" type="pres">
      <dgm:prSet presAssocID="{18E4A848-ACAF-4FE9-95C6-60C3B96ED7FB}" presName="negativeSpace" presStyleCnt="0"/>
      <dgm:spPr/>
    </dgm:pt>
    <dgm:pt modelId="{A985F966-4638-4875-A1E4-BDDF09E52A16}" type="pres">
      <dgm:prSet presAssocID="{18E4A848-ACAF-4FE9-95C6-60C3B96ED7FB}" presName="childText" presStyleLbl="conFgAcc1" presStyleIdx="3" presStyleCnt="4">
        <dgm:presLayoutVars>
          <dgm:bulletEnabled val="1"/>
        </dgm:presLayoutVars>
      </dgm:prSet>
      <dgm:spPr/>
    </dgm:pt>
  </dgm:ptLst>
  <dgm:cxnLst>
    <dgm:cxn modelId="{87D0B817-902E-49B5-9A3A-2A8E3FC40E99}" srcId="{18E4A848-ACAF-4FE9-95C6-60C3B96ED7FB}" destId="{BEA71E9C-8219-4D3F-B478-28D01F2681D3}" srcOrd="0" destOrd="0" parTransId="{695E8E26-36B2-4441-A100-D39EEF71E732}" sibTransId="{C5E982FF-EA05-4671-9F89-7748108F4AD3}"/>
    <dgm:cxn modelId="{4A0BE519-3B02-4DEF-B2C5-F0D26E7775AF}" type="presOf" srcId="{1E46726C-2DC1-448E-A30B-A4740AB1B906}" destId="{37ACEE54-1C57-4156-A3E2-119A6BC13AC3}" srcOrd="1" destOrd="0" presId="urn:microsoft.com/office/officeart/2005/8/layout/list1"/>
    <dgm:cxn modelId="{F64A7A25-1C97-4E98-804B-7A6B60AA156D}" type="presOf" srcId="{18E4A848-ACAF-4FE9-95C6-60C3B96ED7FB}" destId="{36D55535-2708-45E0-B714-6CFD21A1970D}" srcOrd="0" destOrd="0" presId="urn:microsoft.com/office/officeart/2005/8/layout/list1"/>
    <dgm:cxn modelId="{0418CD2C-6CAE-4416-9C91-AB6E1415AE4A}" type="presOf" srcId="{1E46726C-2DC1-448E-A30B-A4740AB1B906}" destId="{46142F49-1D5B-45DC-A695-37320A3325C6}" srcOrd="0" destOrd="0" presId="urn:microsoft.com/office/officeart/2005/8/layout/list1"/>
    <dgm:cxn modelId="{6DB6F630-99F0-4854-A145-67CFD0AFAA95}" type="presOf" srcId="{BEA71E9C-8219-4D3F-B478-28D01F2681D3}" destId="{A985F966-4638-4875-A1E4-BDDF09E52A16}" srcOrd="0" destOrd="0" presId="urn:microsoft.com/office/officeart/2005/8/layout/list1"/>
    <dgm:cxn modelId="{F78BDE32-FDF6-4EE1-8110-0B458DFE068D}" type="presOf" srcId="{7B5E9AF3-72AD-49B1-9A79-500AB2A97158}" destId="{A985F966-4638-4875-A1E4-BDDF09E52A16}" srcOrd="0" destOrd="1" presId="urn:microsoft.com/office/officeart/2005/8/layout/list1"/>
    <dgm:cxn modelId="{EEE47F5E-546E-4CCE-B8F5-ED4CBDA7D055}" type="presOf" srcId="{18E4A848-ACAF-4FE9-95C6-60C3B96ED7FB}" destId="{67C12C56-206C-4F2F-92A7-7D33E889B149}" srcOrd="1" destOrd="0" presId="urn:microsoft.com/office/officeart/2005/8/layout/list1"/>
    <dgm:cxn modelId="{5D60F665-9B66-434C-895F-341F9957DF0A}" type="presOf" srcId="{8DDB307C-82E3-4DBA-879A-819644E069FB}" destId="{A81BE6EC-4D19-4C65-B17F-7C407CAF4BAF}" srcOrd="0" destOrd="0" presId="urn:microsoft.com/office/officeart/2005/8/layout/list1"/>
    <dgm:cxn modelId="{9357B84C-BEE1-4BD2-B5ED-FAF7759A5BBC}" srcId="{18E4A848-ACAF-4FE9-95C6-60C3B96ED7FB}" destId="{7B5E9AF3-72AD-49B1-9A79-500AB2A97158}" srcOrd="1" destOrd="0" parTransId="{BE4AFB71-1B79-48AC-A206-005E067D8B15}" sibTransId="{96424E9A-34BD-4CE2-A32D-CE7E9A57665C}"/>
    <dgm:cxn modelId="{D6152185-9F47-495E-B61C-7BDBE72931FE}" type="presOf" srcId="{61E75FD4-E074-40E2-9939-5C15A211D464}" destId="{22603864-71DA-4637-99F9-6C10218D9C41}" srcOrd="1" destOrd="0" presId="urn:microsoft.com/office/officeart/2005/8/layout/list1"/>
    <dgm:cxn modelId="{E5BB23B0-2E37-4E6F-99F8-F9D04598BA98}" srcId="{610B96CA-970E-43D4-969C-87B6EDFE409B}" destId="{1E46726C-2DC1-448E-A30B-A4740AB1B906}" srcOrd="1" destOrd="0" parTransId="{2B4A765A-1CD7-466A-B427-2B5003D1FFE3}" sibTransId="{12AD549B-D8B4-44EB-9311-D464ADA39F0A}"/>
    <dgm:cxn modelId="{90FC24B2-2052-49AE-98AD-C884A10FF6AF}" type="presOf" srcId="{8DDB307C-82E3-4DBA-879A-819644E069FB}" destId="{F578EDEC-C1BC-4A3F-A8C4-0E816EA2F5AE}" srcOrd="1" destOrd="0" presId="urn:microsoft.com/office/officeart/2005/8/layout/list1"/>
    <dgm:cxn modelId="{E9C06CB3-188A-4838-ADAA-D4A93C1C1DEE}" type="presOf" srcId="{610B96CA-970E-43D4-969C-87B6EDFE409B}" destId="{15C4809A-0A07-46DE-A466-E2A24E1F843C}" srcOrd="0" destOrd="0" presId="urn:microsoft.com/office/officeart/2005/8/layout/list1"/>
    <dgm:cxn modelId="{498B81BC-0891-4318-93AF-8BC36882B0AF}" type="presOf" srcId="{61E75FD4-E074-40E2-9939-5C15A211D464}" destId="{F2484A32-F28E-4D10-AFCE-BD15BF76CB63}" srcOrd="0" destOrd="0" presId="urn:microsoft.com/office/officeart/2005/8/layout/list1"/>
    <dgm:cxn modelId="{761729BE-2DDB-4BAE-8796-C7E05FDF7B98}" srcId="{610B96CA-970E-43D4-969C-87B6EDFE409B}" destId="{61E75FD4-E074-40E2-9939-5C15A211D464}" srcOrd="2" destOrd="0" parTransId="{2D021913-88F3-45F2-8D48-95D12B53B561}" sibTransId="{F1CA9D3C-967D-4FE2-9ACC-F24316015115}"/>
    <dgm:cxn modelId="{383BA7D3-0BA1-4F50-ADCB-EE63FDF55686}" srcId="{610B96CA-970E-43D4-969C-87B6EDFE409B}" destId="{8DDB307C-82E3-4DBA-879A-819644E069FB}" srcOrd="0" destOrd="0" parTransId="{D36D9031-62EF-4D72-973D-322D46898FB4}" sibTransId="{674131F8-7A4A-4DC8-AE1B-D46B07D00905}"/>
    <dgm:cxn modelId="{95C956FD-2269-4002-8285-CCDA954C7531}" srcId="{610B96CA-970E-43D4-969C-87B6EDFE409B}" destId="{18E4A848-ACAF-4FE9-95C6-60C3B96ED7FB}" srcOrd="3" destOrd="0" parTransId="{110A3785-0042-406D-AF08-AC3742F1F888}" sibTransId="{2F4A3D98-23D6-4955-A280-923FBF896FEE}"/>
    <dgm:cxn modelId="{C05ECB76-8656-47F9-82E1-E5A3521F8349}" type="presParOf" srcId="{15C4809A-0A07-46DE-A466-E2A24E1F843C}" destId="{FC2ECF25-A497-4A7F-98C8-C240789835BC}" srcOrd="0" destOrd="0" presId="urn:microsoft.com/office/officeart/2005/8/layout/list1"/>
    <dgm:cxn modelId="{746E9D26-4CA2-4F89-9966-A74A19E4C649}" type="presParOf" srcId="{FC2ECF25-A497-4A7F-98C8-C240789835BC}" destId="{A81BE6EC-4D19-4C65-B17F-7C407CAF4BAF}" srcOrd="0" destOrd="0" presId="urn:microsoft.com/office/officeart/2005/8/layout/list1"/>
    <dgm:cxn modelId="{4D006602-1089-42D5-962B-CD52C6600D5B}" type="presParOf" srcId="{FC2ECF25-A497-4A7F-98C8-C240789835BC}" destId="{F578EDEC-C1BC-4A3F-A8C4-0E816EA2F5AE}" srcOrd="1" destOrd="0" presId="urn:microsoft.com/office/officeart/2005/8/layout/list1"/>
    <dgm:cxn modelId="{C0D01306-77DF-491C-AB87-2426D712ACCE}" type="presParOf" srcId="{15C4809A-0A07-46DE-A466-E2A24E1F843C}" destId="{EEE91233-9B0D-494D-AA71-F43D47D6C1B6}" srcOrd="1" destOrd="0" presId="urn:microsoft.com/office/officeart/2005/8/layout/list1"/>
    <dgm:cxn modelId="{07335315-C570-461A-B3BE-97F5F2883814}" type="presParOf" srcId="{15C4809A-0A07-46DE-A466-E2A24E1F843C}" destId="{619F34D7-3062-461D-A35D-8F82732A04E6}" srcOrd="2" destOrd="0" presId="urn:microsoft.com/office/officeart/2005/8/layout/list1"/>
    <dgm:cxn modelId="{D93C8C11-C63C-4F33-BD2E-DFA6E821FF10}" type="presParOf" srcId="{15C4809A-0A07-46DE-A466-E2A24E1F843C}" destId="{199EB12D-0670-4E4A-96EA-024B026C176A}" srcOrd="3" destOrd="0" presId="urn:microsoft.com/office/officeart/2005/8/layout/list1"/>
    <dgm:cxn modelId="{CFDBA73E-4023-4986-9B4C-646E268AECE2}" type="presParOf" srcId="{15C4809A-0A07-46DE-A466-E2A24E1F843C}" destId="{7764C904-D804-4538-BA52-1A06E6702FE2}" srcOrd="4" destOrd="0" presId="urn:microsoft.com/office/officeart/2005/8/layout/list1"/>
    <dgm:cxn modelId="{1C02FDCF-2DC8-46C5-A9E9-8ACC4E8AE5F8}" type="presParOf" srcId="{7764C904-D804-4538-BA52-1A06E6702FE2}" destId="{46142F49-1D5B-45DC-A695-37320A3325C6}" srcOrd="0" destOrd="0" presId="urn:microsoft.com/office/officeart/2005/8/layout/list1"/>
    <dgm:cxn modelId="{85BE5748-4404-4266-B700-DAA152071264}" type="presParOf" srcId="{7764C904-D804-4538-BA52-1A06E6702FE2}" destId="{37ACEE54-1C57-4156-A3E2-119A6BC13AC3}" srcOrd="1" destOrd="0" presId="urn:microsoft.com/office/officeart/2005/8/layout/list1"/>
    <dgm:cxn modelId="{CD5012F7-95D2-4671-B262-38954569C975}" type="presParOf" srcId="{15C4809A-0A07-46DE-A466-E2A24E1F843C}" destId="{53EC0D39-2459-436B-AD4E-15411A478E8D}" srcOrd="5" destOrd="0" presId="urn:microsoft.com/office/officeart/2005/8/layout/list1"/>
    <dgm:cxn modelId="{9E3A0F66-E7E7-42CD-BC5D-710802C66336}" type="presParOf" srcId="{15C4809A-0A07-46DE-A466-E2A24E1F843C}" destId="{FD11F0A6-B411-4112-887F-2FAEE323F8B3}" srcOrd="6" destOrd="0" presId="urn:microsoft.com/office/officeart/2005/8/layout/list1"/>
    <dgm:cxn modelId="{CDF89E3D-C038-4F06-B2F1-0201D7239794}" type="presParOf" srcId="{15C4809A-0A07-46DE-A466-E2A24E1F843C}" destId="{A5DCFE08-B8C6-46AE-99D3-4AABEA44926D}" srcOrd="7" destOrd="0" presId="urn:microsoft.com/office/officeart/2005/8/layout/list1"/>
    <dgm:cxn modelId="{AE7C2AA4-5505-4E81-893F-3805F5B68929}" type="presParOf" srcId="{15C4809A-0A07-46DE-A466-E2A24E1F843C}" destId="{0603B087-E788-410F-B55D-343252B100C5}" srcOrd="8" destOrd="0" presId="urn:microsoft.com/office/officeart/2005/8/layout/list1"/>
    <dgm:cxn modelId="{A685F617-5228-4C52-AA9E-1715D7B04F31}" type="presParOf" srcId="{0603B087-E788-410F-B55D-343252B100C5}" destId="{F2484A32-F28E-4D10-AFCE-BD15BF76CB63}" srcOrd="0" destOrd="0" presId="urn:microsoft.com/office/officeart/2005/8/layout/list1"/>
    <dgm:cxn modelId="{D25C1F2F-F608-4891-88E3-3E0595CF68F4}" type="presParOf" srcId="{0603B087-E788-410F-B55D-343252B100C5}" destId="{22603864-71DA-4637-99F9-6C10218D9C41}" srcOrd="1" destOrd="0" presId="urn:microsoft.com/office/officeart/2005/8/layout/list1"/>
    <dgm:cxn modelId="{ACA69EF6-2B47-4BFC-8D03-E59A9B9D0F85}" type="presParOf" srcId="{15C4809A-0A07-46DE-A466-E2A24E1F843C}" destId="{83BA2EFE-C907-4469-8336-EB234FB735C0}" srcOrd="9" destOrd="0" presId="urn:microsoft.com/office/officeart/2005/8/layout/list1"/>
    <dgm:cxn modelId="{1312FBBD-811E-4CB6-95BC-0D3B773EAFEC}" type="presParOf" srcId="{15C4809A-0A07-46DE-A466-E2A24E1F843C}" destId="{F6D4EBC8-DAB4-4DBB-940D-DB980E99E9F3}" srcOrd="10" destOrd="0" presId="urn:microsoft.com/office/officeart/2005/8/layout/list1"/>
    <dgm:cxn modelId="{2624CA09-3C7C-46B8-8B5F-C2A9D20CC8D8}" type="presParOf" srcId="{15C4809A-0A07-46DE-A466-E2A24E1F843C}" destId="{1550132A-333F-4F5D-8B15-7C82D0FA3C30}" srcOrd="11" destOrd="0" presId="urn:microsoft.com/office/officeart/2005/8/layout/list1"/>
    <dgm:cxn modelId="{FF1B9E25-E052-48B7-93AA-69C005455728}" type="presParOf" srcId="{15C4809A-0A07-46DE-A466-E2A24E1F843C}" destId="{94B72208-090D-4403-A546-42225310865F}" srcOrd="12" destOrd="0" presId="urn:microsoft.com/office/officeart/2005/8/layout/list1"/>
    <dgm:cxn modelId="{4E32F373-7B0D-4388-9794-DF1406288318}" type="presParOf" srcId="{94B72208-090D-4403-A546-42225310865F}" destId="{36D55535-2708-45E0-B714-6CFD21A1970D}" srcOrd="0" destOrd="0" presId="urn:microsoft.com/office/officeart/2005/8/layout/list1"/>
    <dgm:cxn modelId="{2279F2EC-9272-498D-99C3-D18D8F82A35A}" type="presParOf" srcId="{94B72208-090D-4403-A546-42225310865F}" destId="{67C12C56-206C-4F2F-92A7-7D33E889B149}" srcOrd="1" destOrd="0" presId="urn:microsoft.com/office/officeart/2005/8/layout/list1"/>
    <dgm:cxn modelId="{21DB3C01-7ED7-423A-A9DB-5C0D3633F6F0}" type="presParOf" srcId="{15C4809A-0A07-46DE-A466-E2A24E1F843C}" destId="{527D1A40-125F-4E1A-AA89-702654DEAE53}" srcOrd="13" destOrd="0" presId="urn:microsoft.com/office/officeart/2005/8/layout/list1"/>
    <dgm:cxn modelId="{F78991B6-77C1-41FA-87F6-4BD9217F928A}" type="presParOf" srcId="{15C4809A-0A07-46DE-A466-E2A24E1F843C}" destId="{A985F966-4638-4875-A1E4-BDDF09E52A1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9CDD42-4B32-4599-B3B3-FF554FFE230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E56DB79-55A4-4B6C-9388-8E7F89F7D67E}">
      <dgm:prSet custT="1"/>
      <dgm:spPr/>
      <dgm:t>
        <a:bodyPr/>
        <a:lstStyle/>
        <a:p>
          <a:r>
            <a:rPr lang="en-US" sz="1800" dirty="0"/>
            <a:t>Have a morning routine</a:t>
          </a:r>
        </a:p>
      </dgm:t>
    </dgm:pt>
    <dgm:pt modelId="{148AD6AA-6049-42E6-9B16-7F0278FFE848}" type="parTrans" cxnId="{7C771C58-9919-4051-978F-A3FFE90946DA}">
      <dgm:prSet/>
      <dgm:spPr/>
      <dgm:t>
        <a:bodyPr/>
        <a:lstStyle/>
        <a:p>
          <a:endParaRPr lang="en-US"/>
        </a:p>
      </dgm:t>
    </dgm:pt>
    <dgm:pt modelId="{61CC68B9-78E3-41F4-AF2B-E40F50BF0D44}" type="sibTrans" cxnId="{7C771C58-9919-4051-978F-A3FFE90946DA}">
      <dgm:prSet/>
      <dgm:spPr/>
      <dgm:t>
        <a:bodyPr/>
        <a:lstStyle/>
        <a:p>
          <a:endParaRPr lang="en-US"/>
        </a:p>
      </dgm:t>
    </dgm:pt>
    <dgm:pt modelId="{8D38B21B-E946-4905-9C01-2A17923EC811}">
      <dgm:prSet custT="1"/>
      <dgm:spPr/>
      <dgm:t>
        <a:bodyPr/>
        <a:lstStyle/>
        <a:p>
          <a:r>
            <a:rPr lang="en-US" sz="1800" dirty="0"/>
            <a:t>Try to have a schedule for you and children</a:t>
          </a:r>
        </a:p>
      </dgm:t>
    </dgm:pt>
    <dgm:pt modelId="{9AD3A5D8-E935-4882-AA1D-BDA62B9FA598}" type="parTrans" cxnId="{FB4EED62-B386-4671-838F-B7CA3151294B}">
      <dgm:prSet/>
      <dgm:spPr/>
      <dgm:t>
        <a:bodyPr/>
        <a:lstStyle/>
        <a:p>
          <a:endParaRPr lang="en-US"/>
        </a:p>
      </dgm:t>
    </dgm:pt>
    <dgm:pt modelId="{124AA3AF-6820-4429-938B-D5F6AB13E091}" type="sibTrans" cxnId="{FB4EED62-B386-4671-838F-B7CA3151294B}">
      <dgm:prSet/>
      <dgm:spPr/>
      <dgm:t>
        <a:bodyPr/>
        <a:lstStyle/>
        <a:p>
          <a:endParaRPr lang="en-US"/>
        </a:p>
      </dgm:t>
    </dgm:pt>
    <dgm:pt modelId="{C8D5281A-2BDA-4689-B6CE-D87B1D5C887C}">
      <dgm:prSet custT="1"/>
      <dgm:spPr/>
      <dgm:t>
        <a:bodyPr/>
        <a:lstStyle/>
        <a:p>
          <a:r>
            <a:rPr lang="en-US" sz="1800" dirty="0"/>
            <a:t>Engage when you can by video</a:t>
          </a:r>
        </a:p>
      </dgm:t>
    </dgm:pt>
    <dgm:pt modelId="{E8143CC4-3024-45D2-B550-5863C50925F9}" type="parTrans" cxnId="{F96973A3-5FD9-4D42-885A-92EB277F58EB}">
      <dgm:prSet/>
      <dgm:spPr/>
      <dgm:t>
        <a:bodyPr/>
        <a:lstStyle/>
        <a:p>
          <a:endParaRPr lang="en-US"/>
        </a:p>
      </dgm:t>
    </dgm:pt>
    <dgm:pt modelId="{DB53E893-E5AD-472C-81FF-E1C854B4550F}" type="sibTrans" cxnId="{F96973A3-5FD9-4D42-885A-92EB277F58EB}">
      <dgm:prSet/>
      <dgm:spPr/>
      <dgm:t>
        <a:bodyPr/>
        <a:lstStyle/>
        <a:p>
          <a:endParaRPr lang="en-US"/>
        </a:p>
      </dgm:t>
    </dgm:pt>
    <dgm:pt modelId="{0A4FC6AD-666F-4B16-BA00-1E14B4C253E7}">
      <dgm:prSet custT="1"/>
      <dgm:spPr/>
      <dgm:t>
        <a:bodyPr/>
        <a:lstStyle/>
        <a:p>
          <a:r>
            <a:rPr lang="en-US" sz="1800" dirty="0"/>
            <a:t>Schedule breaks</a:t>
          </a:r>
        </a:p>
      </dgm:t>
    </dgm:pt>
    <dgm:pt modelId="{90E71999-443C-496D-B3D0-1572B8EA8F54}" type="parTrans" cxnId="{7415010E-E79C-42C3-B11F-19CEEF9A5647}">
      <dgm:prSet/>
      <dgm:spPr/>
      <dgm:t>
        <a:bodyPr/>
        <a:lstStyle/>
        <a:p>
          <a:endParaRPr lang="en-US"/>
        </a:p>
      </dgm:t>
    </dgm:pt>
    <dgm:pt modelId="{3CFCCF18-443D-4BEC-B88B-4FA71C5C97ED}" type="sibTrans" cxnId="{7415010E-E79C-42C3-B11F-19CEEF9A5647}">
      <dgm:prSet/>
      <dgm:spPr/>
      <dgm:t>
        <a:bodyPr/>
        <a:lstStyle/>
        <a:p>
          <a:endParaRPr lang="en-US"/>
        </a:p>
      </dgm:t>
    </dgm:pt>
    <dgm:pt modelId="{91347DF2-2312-4473-9068-99167CA73798}">
      <dgm:prSet custT="1"/>
      <dgm:spPr/>
      <dgm:t>
        <a:bodyPr/>
        <a:lstStyle/>
        <a:p>
          <a:r>
            <a:rPr lang="en-US" sz="1800" dirty="0"/>
            <a:t>Get outside or at least leave your office space</a:t>
          </a:r>
        </a:p>
      </dgm:t>
    </dgm:pt>
    <dgm:pt modelId="{7C026090-D1A8-40F4-9E15-FF62F3774F5C}" type="parTrans" cxnId="{029E923B-D3CB-44E5-8AF1-552A8C177257}">
      <dgm:prSet/>
      <dgm:spPr/>
      <dgm:t>
        <a:bodyPr/>
        <a:lstStyle/>
        <a:p>
          <a:endParaRPr lang="en-US"/>
        </a:p>
      </dgm:t>
    </dgm:pt>
    <dgm:pt modelId="{B697AC83-0D52-49EF-90AD-B849A26BFA12}" type="sibTrans" cxnId="{029E923B-D3CB-44E5-8AF1-552A8C177257}">
      <dgm:prSet/>
      <dgm:spPr/>
      <dgm:t>
        <a:bodyPr/>
        <a:lstStyle/>
        <a:p>
          <a:endParaRPr lang="en-US"/>
        </a:p>
      </dgm:t>
    </dgm:pt>
    <dgm:pt modelId="{2224DB56-2FC4-46DB-90FB-B9CD5F77BBB5}" type="pres">
      <dgm:prSet presAssocID="{FE9CDD42-4B32-4599-B3B3-FF554FFE2306}" presName="root" presStyleCnt="0">
        <dgm:presLayoutVars>
          <dgm:dir/>
          <dgm:resizeHandles val="exact"/>
        </dgm:presLayoutVars>
      </dgm:prSet>
      <dgm:spPr/>
    </dgm:pt>
    <dgm:pt modelId="{2392DE83-C367-4BE2-9893-2096DC7735E6}" type="pres">
      <dgm:prSet presAssocID="{DE56DB79-55A4-4B6C-9388-8E7F89F7D67E}" presName="compNode" presStyleCnt="0"/>
      <dgm:spPr/>
    </dgm:pt>
    <dgm:pt modelId="{F5781B8E-C7EA-412F-9FC4-D48FBC880D0D}" type="pres">
      <dgm:prSet presAssocID="{DE56DB79-55A4-4B6C-9388-8E7F89F7D67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larm Clock"/>
        </a:ext>
      </dgm:extLst>
    </dgm:pt>
    <dgm:pt modelId="{5DA46159-63B6-4F98-B15E-24F84AE2BA8B}" type="pres">
      <dgm:prSet presAssocID="{DE56DB79-55A4-4B6C-9388-8E7F89F7D67E}" presName="spaceRect" presStyleCnt="0"/>
      <dgm:spPr/>
    </dgm:pt>
    <dgm:pt modelId="{69EC7D95-775E-4865-A421-33EE9B1A7463}" type="pres">
      <dgm:prSet presAssocID="{DE56DB79-55A4-4B6C-9388-8E7F89F7D67E}" presName="textRect" presStyleLbl="revTx" presStyleIdx="0" presStyleCnt="5" custLinFactNeighborX="-3996" custLinFactNeighborY="-11416">
        <dgm:presLayoutVars>
          <dgm:chMax val="1"/>
          <dgm:chPref val="1"/>
        </dgm:presLayoutVars>
      </dgm:prSet>
      <dgm:spPr/>
    </dgm:pt>
    <dgm:pt modelId="{6B5872E4-9441-4C69-BF7C-A48FC7B7BD7A}" type="pres">
      <dgm:prSet presAssocID="{61CC68B9-78E3-41F4-AF2B-E40F50BF0D44}" presName="sibTrans" presStyleCnt="0"/>
      <dgm:spPr/>
    </dgm:pt>
    <dgm:pt modelId="{10700FC1-2C39-492F-BE5B-9EB626611613}" type="pres">
      <dgm:prSet presAssocID="{8D38B21B-E946-4905-9C01-2A17923EC811}" presName="compNode" presStyleCnt="0"/>
      <dgm:spPr/>
    </dgm:pt>
    <dgm:pt modelId="{7A3D49AA-A46C-43C7-9EE5-82190D621D5D}" type="pres">
      <dgm:prSet presAssocID="{8D38B21B-E946-4905-9C01-2A17923EC81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rent and Child"/>
        </a:ext>
      </dgm:extLst>
    </dgm:pt>
    <dgm:pt modelId="{1019BC4F-4134-4ADE-ADA3-A6F8EBEF2E99}" type="pres">
      <dgm:prSet presAssocID="{8D38B21B-E946-4905-9C01-2A17923EC811}" presName="spaceRect" presStyleCnt="0"/>
      <dgm:spPr/>
    </dgm:pt>
    <dgm:pt modelId="{5EB871C1-B510-45CF-A970-69CDA6AA9AB2}" type="pres">
      <dgm:prSet presAssocID="{8D38B21B-E946-4905-9C01-2A17923EC811}" presName="textRect" presStyleLbl="revTx" presStyleIdx="1" presStyleCnt="5" custLinFactNeighborX="-3996" custLinFactNeighborY="-11416">
        <dgm:presLayoutVars>
          <dgm:chMax val="1"/>
          <dgm:chPref val="1"/>
        </dgm:presLayoutVars>
      </dgm:prSet>
      <dgm:spPr/>
    </dgm:pt>
    <dgm:pt modelId="{0AAE3C3B-7D6E-486A-A8DC-35C94954D48D}" type="pres">
      <dgm:prSet presAssocID="{124AA3AF-6820-4429-938B-D5F6AB13E091}" presName="sibTrans" presStyleCnt="0"/>
      <dgm:spPr/>
    </dgm:pt>
    <dgm:pt modelId="{EDAE4380-66DB-4050-A4EC-B1C19BCF8C06}" type="pres">
      <dgm:prSet presAssocID="{C8D5281A-2BDA-4689-B6CE-D87B1D5C887C}" presName="compNode" presStyleCnt="0"/>
      <dgm:spPr/>
    </dgm:pt>
    <dgm:pt modelId="{3499A9A7-332B-409F-BE87-29A56A021A84}" type="pres">
      <dgm:prSet presAssocID="{C8D5281A-2BDA-4689-B6CE-D87B1D5C887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Video camera"/>
        </a:ext>
      </dgm:extLst>
    </dgm:pt>
    <dgm:pt modelId="{ADF0AE35-FAAC-493B-ABD4-7FE8A327E6E3}" type="pres">
      <dgm:prSet presAssocID="{C8D5281A-2BDA-4689-B6CE-D87B1D5C887C}" presName="spaceRect" presStyleCnt="0"/>
      <dgm:spPr/>
    </dgm:pt>
    <dgm:pt modelId="{10C231B3-DBC8-42A7-9BBE-B953BD61AAF6}" type="pres">
      <dgm:prSet presAssocID="{C8D5281A-2BDA-4689-B6CE-D87B1D5C887C}" presName="textRect" presStyleLbl="revTx" presStyleIdx="2" presStyleCnt="5" custLinFactNeighborX="-3996" custLinFactNeighborY="-11416">
        <dgm:presLayoutVars>
          <dgm:chMax val="1"/>
          <dgm:chPref val="1"/>
        </dgm:presLayoutVars>
      </dgm:prSet>
      <dgm:spPr/>
    </dgm:pt>
    <dgm:pt modelId="{5C9CDF82-D4FB-4188-B813-6D8AD5F17870}" type="pres">
      <dgm:prSet presAssocID="{DB53E893-E5AD-472C-81FF-E1C854B4550F}" presName="sibTrans" presStyleCnt="0"/>
      <dgm:spPr/>
    </dgm:pt>
    <dgm:pt modelId="{B454F9F9-AEE3-4238-94B4-EF78290C82F5}" type="pres">
      <dgm:prSet presAssocID="{0A4FC6AD-666F-4B16-BA00-1E14B4C253E7}" presName="compNode" presStyleCnt="0"/>
      <dgm:spPr/>
    </dgm:pt>
    <dgm:pt modelId="{C669FF43-F08D-4D0F-B5F9-7E0AC0F69746}" type="pres">
      <dgm:prSet presAssocID="{0A4FC6AD-666F-4B16-BA00-1E14B4C253E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thly calendar"/>
        </a:ext>
      </dgm:extLst>
    </dgm:pt>
    <dgm:pt modelId="{E1410B68-C3AD-4D3B-8E1A-5EF358FBC40E}" type="pres">
      <dgm:prSet presAssocID="{0A4FC6AD-666F-4B16-BA00-1E14B4C253E7}" presName="spaceRect" presStyleCnt="0"/>
      <dgm:spPr/>
    </dgm:pt>
    <dgm:pt modelId="{186A7314-978B-461B-B314-2E0679E3119B}" type="pres">
      <dgm:prSet presAssocID="{0A4FC6AD-666F-4B16-BA00-1E14B4C253E7}" presName="textRect" presStyleLbl="revTx" presStyleIdx="3" presStyleCnt="5" custLinFactNeighborX="-1346" custLinFactNeighborY="-8103">
        <dgm:presLayoutVars>
          <dgm:chMax val="1"/>
          <dgm:chPref val="1"/>
        </dgm:presLayoutVars>
      </dgm:prSet>
      <dgm:spPr/>
    </dgm:pt>
    <dgm:pt modelId="{C6E82970-113B-4DA4-B2DB-7E499E262229}" type="pres">
      <dgm:prSet presAssocID="{3CFCCF18-443D-4BEC-B88B-4FA71C5C97ED}" presName="sibTrans" presStyleCnt="0"/>
      <dgm:spPr/>
    </dgm:pt>
    <dgm:pt modelId="{3EB82EDE-0D15-448E-9582-F5B1B4A426D6}" type="pres">
      <dgm:prSet presAssocID="{91347DF2-2312-4473-9068-99167CA73798}" presName="compNode" presStyleCnt="0"/>
      <dgm:spPr/>
    </dgm:pt>
    <dgm:pt modelId="{259ECFBC-8942-42AB-9D2B-A14ADC01E220}" type="pres">
      <dgm:prSet presAssocID="{91347DF2-2312-4473-9068-99167CA7379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ent"/>
        </a:ext>
      </dgm:extLst>
    </dgm:pt>
    <dgm:pt modelId="{68CFE88E-F616-478B-8889-45A49AAD7575}" type="pres">
      <dgm:prSet presAssocID="{91347DF2-2312-4473-9068-99167CA73798}" presName="spaceRect" presStyleCnt="0"/>
      <dgm:spPr/>
    </dgm:pt>
    <dgm:pt modelId="{4750CA5E-2FB8-44EA-909E-92F597341F52}" type="pres">
      <dgm:prSet presAssocID="{91347DF2-2312-4473-9068-99167CA73798}" presName="textRect" presStyleLbl="revTx" presStyleIdx="4" presStyleCnt="5" custLinFactNeighborX="-4438" custLinFactNeighborY="-8103">
        <dgm:presLayoutVars>
          <dgm:chMax val="1"/>
          <dgm:chPref val="1"/>
        </dgm:presLayoutVars>
      </dgm:prSet>
      <dgm:spPr/>
    </dgm:pt>
  </dgm:ptLst>
  <dgm:cxnLst>
    <dgm:cxn modelId="{E8FAC30C-A3BE-4D83-9D98-AACF991470A2}" type="presOf" srcId="{C8D5281A-2BDA-4689-B6CE-D87B1D5C887C}" destId="{10C231B3-DBC8-42A7-9BBE-B953BD61AAF6}" srcOrd="0" destOrd="0" presId="urn:microsoft.com/office/officeart/2018/2/layout/IconLabelList"/>
    <dgm:cxn modelId="{7415010E-E79C-42C3-B11F-19CEEF9A5647}" srcId="{FE9CDD42-4B32-4599-B3B3-FF554FFE2306}" destId="{0A4FC6AD-666F-4B16-BA00-1E14B4C253E7}" srcOrd="3" destOrd="0" parTransId="{90E71999-443C-496D-B3D0-1572B8EA8F54}" sibTransId="{3CFCCF18-443D-4BEC-B88B-4FA71C5C97ED}"/>
    <dgm:cxn modelId="{029E923B-D3CB-44E5-8AF1-552A8C177257}" srcId="{FE9CDD42-4B32-4599-B3B3-FF554FFE2306}" destId="{91347DF2-2312-4473-9068-99167CA73798}" srcOrd="4" destOrd="0" parTransId="{7C026090-D1A8-40F4-9E15-FF62F3774F5C}" sibTransId="{B697AC83-0D52-49EF-90AD-B849A26BFA12}"/>
    <dgm:cxn modelId="{FB4EED62-B386-4671-838F-B7CA3151294B}" srcId="{FE9CDD42-4B32-4599-B3B3-FF554FFE2306}" destId="{8D38B21B-E946-4905-9C01-2A17923EC811}" srcOrd="1" destOrd="0" parTransId="{9AD3A5D8-E935-4882-AA1D-BDA62B9FA598}" sibTransId="{124AA3AF-6820-4429-938B-D5F6AB13E091}"/>
    <dgm:cxn modelId="{678BCF4E-FBF2-4678-876F-569659E934EB}" type="presOf" srcId="{FE9CDD42-4B32-4599-B3B3-FF554FFE2306}" destId="{2224DB56-2FC4-46DB-90FB-B9CD5F77BBB5}" srcOrd="0" destOrd="0" presId="urn:microsoft.com/office/officeart/2018/2/layout/IconLabelList"/>
    <dgm:cxn modelId="{0E6D5A4F-63A2-4504-A5AC-35B75F2CB67D}" type="presOf" srcId="{8D38B21B-E946-4905-9C01-2A17923EC811}" destId="{5EB871C1-B510-45CF-A970-69CDA6AA9AB2}" srcOrd="0" destOrd="0" presId="urn:microsoft.com/office/officeart/2018/2/layout/IconLabelList"/>
    <dgm:cxn modelId="{381E3871-05D3-42B3-898C-4E823E821D55}" type="presOf" srcId="{DE56DB79-55A4-4B6C-9388-8E7F89F7D67E}" destId="{69EC7D95-775E-4865-A421-33EE9B1A7463}" srcOrd="0" destOrd="0" presId="urn:microsoft.com/office/officeart/2018/2/layout/IconLabelList"/>
    <dgm:cxn modelId="{7C771C58-9919-4051-978F-A3FFE90946DA}" srcId="{FE9CDD42-4B32-4599-B3B3-FF554FFE2306}" destId="{DE56DB79-55A4-4B6C-9388-8E7F89F7D67E}" srcOrd="0" destOrd="0" parTransId="{148AD6AA-6049-42E6-9B16-7F0278FFE848}" sibTransId="{61CC68B9-78E3-41F4-AF2B-E40F50BF0D44}"/>
    <dgm:cxn modelId="{A00F3B79-1589-44B9-B937-32FC15AE820A}" type="presOf" srcId="{91347DF2-2312-4473-9068-99167CA73798}" destId="{4750CA5E-2FB8-44EA-909E-92F597341F52}" srcOrd="0" destOrd="0" presId="urn:microsoft.com/office/officeart/2018/2/layout/IconLabelList"/>
    <dgm:cxn modelId="{F96973A3-5FD9-4D42-885A-92EB277F58EB}" srcId="{FE9CDD42-4B32-4599-B3B3-FF554FFE2306}" destId="{C8D5281A-2BDA-4689-B6CE-D87B1D5C887C}" srcOrd="2" destOrd="0" parTransId="{E8143CC4-3024-45D2-B550-5863C50925F9}" sibTransId="{DB53E893-E5AD-472C-81FF-E1C854B4550F}"/>
    <dgm:cxn modelId="{A8AFC4DE-01B6-40A3-A4EC-3185E338EC18}" type="presOf" srcId="{0A4FC6AD-666F-4B16-BA00-1E14B4C253E7}" destId="{186A7314-978B-461B-B314-2E0679E3119B}" srcOrd="0" destOrd="0" presId="urn:microsoft.com/office/officeart/2018/2/layout/IconLabelList"/>
    <dgm:cxn modelId="{1343B449-F3A6-4C33-A148-D57666EEBB12}" type="presParOf" srcId="{2224DB56-2FC4-46DB-90FB-B9CD5F77BBB5}" destId="{2392DE83-C367-4BE2-9893-2096DC7735E6}" srcOrd="0" destOrd="0" presId="urn:microsoft.com/office/officeart/2018/2/layout/IconLabelList"/>
    <dgm:cxn modelId="{09919010-AFEF-4B0A-AF61-B04952AAC584}" type="presParOf" srcId="{2392DE83-C367-4BE2-9893-2096DC7735E6}" destId="{F5781B8E-C7EA-412F-9FC4-D48FBC880D0D}" srcOrd="0" destOrd="0" presId="urn:microsoft.com/office/officeart/2018/2/layout/IconLabelList"/>
    <dgm:cxn modelId="{2D526A6D-9F6E-4822-BE65-08C6A534FBB6}" type="presParOf" srcId="{2392DE83-C367-4BE2-9893-2096DC7735E6}" destId="{5DA46159-63B6-4F98-B15E-24F84AE2BA8B}" srcOrd="1" destOrd="0" presId="urn:microsoft.com/office/officeart/2018/2/layout/IconLabelList"/>
    <dgm:cxn modelId="{C6F47443-9684-4E2F-A2F7-A0FABC714209}" type="presParOf" srcId="{2392DE83-C367-4BE2-9893-2096DC7735E6}" destId="{69EC7D95-775E-4865-A421-33EE9B1A7463}" srcOrd="2" destOrd="0" presId="urn:microsoft.com/office/officeart/2018/2/layout/IconLabelList"/>
    <dgm:cxn modelId="{A2E278E5-C6A7-49F6-849E-A68586BDFAA4}" type="presParOf" srcId="{2224DB56-2FC4-46DB-90FB-B9CD5F77BBB5}" destId="{6B5872E4-9441-4C69-BF7C-A48FC7B7BD7A}" srcOrd="1" destOrd="0" presId="urn:microsoft.com/office/officeart/2018/2/layout/IconLabelList"/>
    <dgm:cxn modelId="{33D695DD-2946-4D69-8613-85787CD6AC9E}" type="presParOf" srcId="{2224DB56-2FC4-46DB-90FB-B9CD5F77BBB5}" destId="{10700FC1-2C39-492F-BE5B-9EB626611613}" srcOrd="2" destOrd="0" presId="urn:microsoft.com/office/officeart/2018/2/layout/IconLabelList"/>
    <dgm:cxn modelId="{43057123-7933-4F18-B604-0259471A28CF}" type="presParOf" srcId="{10700FC1-2C39-492F-BE5B-9EB626611613}" destId="{7A3D49AA-A46C-43C7-9EE5-82190D621D5D}" srcOrd="0" destOrd="0" presId="urn:microsoft.com/office/officeart/2018/2/layout/IconLabelList"/>
    <dgm:cxn modelId="{C59590E4-4733-4858-AF2A-B269C65935DD}" type="presParOf" srcId="{10700FC1-2C39-492F-BE5B-9EB626611613}" destId="{1019BC4F-4134-4ADE-ADA3-A6F8EBEF2E99}" srcOrd="1" destOrd="0" presId="urn:microsoft.com/office/officeart/2018/2/layout/IconLabelList"/>
    <dgm:cxn modelId="{FFE699D6-6667-4CE9-B89B-1AB5145B3243}" type="presParOf" srcId="{10700FC1-2C39-492F-BE5B-9EB626611613}" destId="{5EB871C1-B510-45CF-A970-69CDA6AA9AB2}" srcOrd="2" destOrd="0" presId="urn:microsoft.com/office/officeart/2018/2/layout/IconLabelList"/>
    <dgm:cxn modelId="{1A58E28B-01ED-4E92-A27D-CAC2EB0FDE15}" type="presParOf" srcId="{2224DB56-2FC4-46DB-90FB-B9CD5F77BBB5}" destId="{0AAE3C3B-7D6E-486A-A8DC-35C94954D48D}" srcOrd="3" destOrd="0" presId="urn:microsoft.com/office/officeart/2018/2/layout/IconLabelList"/>
    <dgm:cxn modelId="{FA24AD81-D5B2-4FD7-9FC4-6A4C4A5AA570}" type="presParOf" srcId="{2224DB56-2FC4-46DB-90FB-B9CD5F77BBB5}" destId="{EDAE4380-66DB-4050-A4EC-B1C19BCF8C06}" srcOrd="4" destOrd="0" presId="urn:microsoft.com/office/officeart/2018/2/layout/IconLabelList"/>
    <dgm:cxn modelId="{58D91154-1E07-46CC-AD3E-D6CF213DCBEB}" type="presParOf" srcId="{EDAE4380-66DB-4050-A4EC-B1C19BCF8C06}" destId="{3499A9A7-332B-409F-BE87-29A56A021A84}" srcOrd="0" destOrd="0" presId="urn:microsoft.com/office/officeart/2018/2/layout/IconLabelList"/>
    <dgm:cxn modelId="{2903F40D-185E-4705-AB0F-04D81707B40F}" type="presParOf" srcId="{EDAE4380-66DB-4050-A4EC-B1C19BCF8C06}" destId="{ADF0AE35-FAAC-493B-ABD4-7FE8A327E6E3}" srcOrd="1" destOrd="0" presId="urn:microsoft.com/office/officeart/2018/2/layout/IconLabelList"/>
    <dgm:cxn modelId="{F1D1F572-E8C4-4590-9F6C-95ADB079DEF1}" type="presParOf" srcId="{EDAE4380-66DB-4050-A4EC-B1C19BCF8C06}" destId="{10C231B3-DBC8-42A7-9BBE-B953BD61AAF6}" srcOrd="2" destOrd="0" presId="urn:microsoft.com/office/officeart/2018/2/layout/IconLabelList"/>
    <dgm:cxn modelId="{DC6B44FC-335F-47F6-A541-78C452645DE9}" type="presParOf" srcId="{2224DB56-2FC4-46DB-90FB-B9CD5F77BBB5}" destId="{5C9CDF82-D4FB-4188-B813-6D8AD5F17870}" srcOrd="5" destOrd="0" presId="urn:microsoft.com/office/officeart/2018/2/layout/IconLabelList"/>
    <dgm:cxn modelId="{679B2CCB-4BCD-4BAB-BD13-CE75DF06704D}" type="presParOf" srcId="{2224DB56-2FC4-46DB-90FB-B9CD5F77BBB5}" destId="{B454F9F9-AEE3-4238-94B4-EF78290C82F5}" srcOrd="6" destOrd="0" presId="urn:microsoft.com/office/officeart/2018/2/layout/IconLabelList"/>
    <dgm:cxn modelId="{9BF5C38C-970B-4F01-8E7D-E7E62A6DC587}" type="presParOf" srcId="{B454F9F9-AEE3-4238-94B4-EF78290C82F5}" destId="{C669FF43-F08D-4D0F-B5F9-7E0AC0F69746}" srcOrd="0" destOrd="0" presId="urn:microsoft.com/office/officeart/2018/2/layout/IconLabelList"/>
    <dgm:cxn modelId="{50F12AD0-7F49-4407-9F74-41D2E91575C0}" type="presParOf" srcId="{B454F9F9-AEE3-4238-94B4-EF78290C82F5}" destId="{E1410B68-C3AD-4D3B-8E1A-5EF358FBC40E}" srcOrd="1" destOrd="0" presId="urn:microsoft.com/office/officeart/2018/2/layout/IconLabelList"/>
    <dgm:cxn modelId="{B80B2165-07B8-47AF-8B8A-722531E26DEB}" type="presParOf" srcId="{B454F9F9-AEE3-4238-94B4-EF78290C82F5}" destId="{186A7314-978B-461B-B314-2E0679E3119B}" srcOrd="2" destOrd="0" presId="urn:microsoft.com/office/officeart/2018/2/layout/IconLabelList"/>
    <dgm:cxn modelId="{DCEBF2C5-6E3C-4AAE-AFF8-C414B6F78B78}" type="presParOf" srcId="{2224DB56-2FC4-46DB-90FB-B9CD5F77BBB5}" destId="{C6E82970-113B-4DA4-B2DB-7E499E262229}" srcOrd="7" destOrd="0" presId="urn:microsoft.com/office/officeart/2018/2/layout/IconLabelList"/>
    <dgm:cxn modelId="{49682E68-4175-495E-A6F1-209B699F4901}" type="presParOf" srcId="{2224DB56-2FC4-46DB-90FB-B9CD5F77BBB5}" destId="{3EB82EDE-0D15-448E-9582-F5B1B4A426D6}" srcOrd="8" destOrd="0" presId="urn:microsoft.com/office/officeart/2018/2/layout/IconLabelList"/>
    <dgm:cxn modelId="{EADC25E2-9627-4EE1-94AB-79CA00F6B2F4}" type="presParOf" srcId="{3EB82EDE-0D15-448E-9582-F5B1B4A426D6}" destId="{259ECFBC-8942-42AB-9D2B-A14ADC01E220}" srcOrd="0" destOrd="0" presId="urn:microsoft.com/office/officeart/2018/2/layout/IconLabelList"/>
    <dgm:cxn modelId="{67A02CE9-4009-4829-A938-F8028D01C773}" type="presParOf" srcId="{3EB82EDE-0D15-448E-9582-F5B1B4A426D6}" destId="{68CFE88E-F616-478B-8889-45A49AAD7575}" srcOrd="1" destOrd="0" presId="urn:microsoft.com/office/officeart/2018/2/layout/IconLabelList"/>
    <dgm:cxn modelId="{CF915B87-0249-4078-8457-22EDF49D23E7}" type="presParOf" srcId="{3EB82EDE-0D15-448E-9582-F5B1B4A426D6}" destId="{4750CA5E-2FB8-44EA-909E-92F597341F5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1C4876-A26A-47DD-8F78-5ABEDA36593E}"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7C596FFA-650B-4266-857F-4E8ED912EF09}">
      <dgm:prSet/>
      <dgm:spPr/>
      <dgm:t>
        <a:bodyPr/>
        <a:lstStyle/>
        <a:p>
          <a:r>
            <a:rPr lang="en-US" dirty="0"/>
            <a:t>Have a firm quitting time</a:t>
          </a:r>
        </a:p>
      </dgm:t>
    </dgm:pt>
    <dgm:pt modelId="{B8811801-91B8-4006-9108-E7B756D0A7F7}" type="parTrans" cxnId="{D780BAE6-817E-4CA1-A030-77DCC9947172}">
      <dgm:prSet/>
      <dgm:spPr/>
      <dgm:t>
        <a:bodyPr/>
        <a:lstStyle/>
        <a:p>
          <a:endParaRPr lang="en-US"/>
        </a:p>
      </dgm:t>
    </dgm:pt>
    <dgm:pt modelId="{238F7204-9248-4E7A-8A40-8E0D1A6E2D12}" type="sibTrans" cxnId="{D780BAE6-817E-4CA1-A030-77DCC9947172}">
      <dgm:prSet/>
      <dgm:spPr/>
      <dgm:t>
        <a:bodyPr/>
        <a:lstStyle/>
        <a:p>
          <a:endParaRPr lang="en-US"/>
        </a:p>
      </dgm:t>
    </dgm:pt>
    <dgm:pt modelId="{7CBCCD2C-3557-4C9E-8C92-980A86F9D0B6}">
      <dgm:prSet/>
      <dgm:spPr/>
      <dgm:t>
        <a:bodyPr/>
        <a:lstStyle/>
        <a:p>
          <a:r>
            <a:rPr lang="en-US" dirty="0"/>
            <a:t>Your office space is your office space</a:t>
          </a:r>
        </a:p>
      </dgm:t>
    </dgm:pt>
    <dgm:pt modelId="{8282F5B1-36F5-496B-B2FC-1B77D7FD4F82}" type="parTrans" cxnId="{E1B0AC1E-AB6C-442C-9871-CDDC772835D0}">
      <dgm:prSet/>
      <dgm:spPr/>
      <dgm:t>
        <a:bodyPr/>
        <a:lstStyle/>
        <a:p>
          <a:endParaRPr lang="en-US"/>
        </a:p>
      </dgm:t>
    </dgm:pt>
    <dgm:pt modelId="{A08CD10D-E3ED-49A5-A5DF-857FE8FCD433}" type="sibTrans" cxnId="{E1B0AC1E-AB6C-442C-9871-CDDC772835D0}">
      <dgm:prSet/>
      <dgm:spPr/>
      <dgm:t>
        <a:bodyPr/>
        <a:lstStyle/>
        <a:p>
          <a:endParaRPr lang="en-US"/>
        </a:p>
      </dgm:t>
    </dgm:pt>
    <dgm:pt modelId="{F049A458-6238-4FF4-99BE-1DC209955732}">
      <dgm:prSet/>
      <dgm:spPr/>
      <dgm:t>
        <a:bodyPr/>
        <a:lstStyle/>
        <a:p>
          <a:r>
            <a:rPr lang="en-US" dirty="0"/>
            <a:t>Only work from this space</a:t>
          </a:r>
        </a:p>
      </dgm:t>
    </dgm:pt>
    <dgm:pt modelId="{ACFAA8BB-007B-43CC-A5DA-E948F851E1DC}" type="parTrans" cxnId="{56F8C9F7-9257-4661-B83B-C167BD5B28BA}">
      <dgm:prSet/>
      <dgm:spPr/>
      <dgm:t>
        <a:bodyPr/>
        <a:lstStyle/>
        <a:p>
          <a:endParaRPr lang="en-US"/>
        </a:p>
      </dgm:t>
    </dgm:pt>
    <dgm:pt modelId="{FF057A5F-D827-48AA-9822-8A1B55775004}" type="sibTrans" cxnId="{56F8C9F7-9257-4661-B83B-C167BD5B28BA}">
      <dgm:prSet/>
      <dgm:spPr/>
      <dgm:t>
        <a:bodyPr/>
        <a:lstStyle/>
        <a:p>
          <a:endParaRPr lang="en-US"/>
        </a:p>
      </dgm:t>
    </dgm:pt>
    <dgm:pt modelId="{EE2B0CCB-2B8A-450E-9F8A-338D760C1C31}">
      <dgm:prSet/>
      <dgm:spPr/>
      <dgm:t>
        <a:bodyPr/>
        <a:lstStyle/>
        <a:p>
          <a:r>
            <a:rPr lang="en-US" dirty="0"/>
            <a:t>The rest of your house should remain work free</a:t>
          </a:r>
        </a:p>
      </dgm:t>
    </dgm:pt>
    <dgm:pt modelId="{55EB44B3-12F0-4C93-93F2-D4F4168A5550}" type="parTrans" cxnId="{98EEA0D2-DED3-446A-AD61-8F1F16C9BAB9}">
      <dgm:prSet/>
      <dgm:spPr/>
      <dgm:t>
        <a:bodyPr/>
        <a:lstStyle/>
        <a:p>
          <a:endParaRPr lang="en-US"/>
        </a:p>
      </dgm:t>
    </dgm:pt>
    <dgm:pt modelId="{2A1073A2-8E42-45E7-9853-4397B7A2C892}" type="sibTrans" cxnId="{98EEA0D2-DED3-446A-AD61-8F1F16C9BAB9}">
      <dgm:prSet/>
      <dgm:spPr/>
      <dgm:t>
        <a:bodyPr/>
        <a:lstStyle/>
        <a:p>
          <a:endParaRPr lang="en-US"/>
        </a:p>
      </dgm:t>
    </dgm:pt>
    <dgm:pt modelId="{5FAB1ECE-3913-4911-BD65-A7E3D69D665D}">
      <dgm:prSet/>
      <dgm:spPr/>
      <dgm:t>
        <a:bodyPr/>
        <a:lstStyle/>
        <a:p>
          <a:r>
            <a:rPr lang="en-US" dirty="0"/>
            <a:t>When possible, the workplace should be outside of your bedroom</a:t>
          </a:r>
        </a:p>
      </dgm:t>
    </dgm:pt>
    <dgm:pt modelId="{D61BF6C6-A43E-4A4D-8A59-8A71C36E3830}" type="parTrans" cxnId="{1005E282-DC8D-4ECB-BF83-54368B743FE2}">
      <dgm:prSet/>
      <dgm:spPr/>
      <dgm:t>
        <a:bodyPr/>
        <a:lstStyle/>
        <a:p>
          <a:endParaRPr lang="en-US"/>
        </a:p>
      </dgm:t>
    </dgm:pt>
    <dgm:pt modelId="{9E224C8D-8CE3-4457-9C2A-1F4C7D38763E}" type="sibTrans" cxnId="{1005E282-DC8D-4ECB-BF83-54368B743FE2}">
      <dgm:prSet/>
      <dgm:spPr/>
      <dgm:t>
        <a:bodyPr/>
        <a:lstStyle/>
        <a:p>
          <a:endParaRPr lang="en-US"/>
        </a:p>
      </dgm:t>
    </dgm:pt>
    <dgm:pt modelId="{3067E2A9-C03F-4073-AD63-42A5D72D8449}">
      <dgm:prSet/>
      <dgm:spPr/>
      <dgm:t>
        <a:bodyPr/>
        <a:lstStyle/>
        <a:p>
          <a:r>
            <a:rPr lang="en-US" dirty="0"/>
            <a:t>Share thoughts with co-workers</a:t>
          </a:r>
        </a:p>
      </dgm:t>
    </dgm:pt>
    <dgm:pt modelId="{124DD887-E4BC-42F5-92A5-717E9012CB1A}" type="parTrans" cxnId="{76C44043-EA56-405F-9071-6ACFD1A64EB8}">
      <dgm:prSet/>
      <dgm:spPr/>
      <dgm:t>
        <a:bodyPr/>
        <a:lstStyle/>
        <a:p>
          <a:endParaRPr lang="en-US"/>
        </a:p>
      </dgm:t>
    </dgm:pt>
    <dgm:pt modelId="{70F55C38-4573-4FD4-BD3E-5464D2685441}" type="sibTrans" cxnId="{76C44043-EA56-405F-9071-6ACFD1A64EB8}">
      <dgm:prSet/>
      <dgm:spPr/>
      <dgm:t>
        <a:bodyPr/>
        <a:lstStyle/>
        <a:p>
          <a:endParaRPr lang="en-US"/>
        </a:p>
      </dgm:t>
    </dgm:pt>
    <dgm:pt modelId="{9C84ED44-8F6E-4CC3-9F8D-3A63993C700D}" type="pres">
      <dgm:prSet presAssocID="{BC1C4876-A26A-47DD-8F78-5ABEDA36593E}" presName="linear" presStyleCnt="0">
        <dgm:presLayoutVars>
          <dgm:dir/>
          <dgm:animLvl val="lvl"/>
          <dgm:resizeHandles val="exact"/>
        </dgm:presLayoutVars>
      </dgm:prSet>
      <dgm:spPr/>
    </dgm:pt>
    <dgm:pt modelId="{7047CF20-B6DB-4333-9799-B5B6DFB8CEF3}" type="pres">
      <dgm:prSet presAssocID="{7C596FFA-650B-4266-857F-4E8ED912EF09}" presName="parentLin" presStyleCnt="0"/>
      <dgm:spPr/>
    </dgm:pt>
    <dgm:pt modelId="{736FBF3B-4E5A-49F5-94C1-54BE64243A43}" type="pres">
      <dgm:prSet presAssocID="{7C596FFA-650B-4266-857F-4E8ED912EF09}" presName="parentLeftMargin" presStyleLbl="node1" presStyleIdx="0" presStyleCnt="3"/>
      <dgm:spPr/>
    </dgm:pt>
    <dgm:pt modelId="{2764CBE3-CD83-4ABF-97C9-62E845C2B777}" type="pres">
      <dgm:prSet presAssocID="{7C596FFA-650B-4266-857F-4E8ED912EF09}" presName="parentText" presStyleLbl="node1" presStyleIdx="0" presStyleCnt="3">
        <dgm:presLayoutVars>
          <dgm:chMax val="0"/>
          <dgm:bulletEnabled val="1"/>
        </dgm:presLayoutVars>
      </dgm:prSet>
      <dgm:spPr/>
    </dgm:pt>
    <dgm:pt modelId="{35D74504-B2D2-4DEE-9949-E5ED587993C6}" type="pres">
      <dgm:prSet presAssocID="{7C596FFA-650B-4266-857F-4E8ED912EF09}" presName="negativeSpace" presStyleCnt="0"/>
      <dgm:spPr/>
    </dgm:pt>
    <dgm:pt modelId="{47766A1A-5AB3-4EF3-BD6F-0737D9D3A556}" type="pres">
      <dgm:prSet presAssocID="{7C596FFA-650B-4266-857F-4E8ED912EF09}" presName="childText" presStyleLbl="conFgAcc1" presStyleIdx="0" presStyleCnt="3">
        <dgm:presLayoutVars>
          <dgm:bulletEnabled val="1"/>
        </dgm:presLayoutVars>
      </dgm:prSet>
      <dgm:spPr/>
    </dgm:pt>
    <dgm:pt modelId="{34BE1482-149F-4F1E-A685-B2994A051133}" type="pres">
      <dgm:prSet presAssocID="{238F7204-9248-4E7A-8A40-8E0D1A6E2D12}" presName="spaceBetweenRectangles" presStyleCnt="0"/>
      <dgm:spPr/>
    </dgm:pt>
    <dgm:pt modelId="{D0154A5D-8D5E-458A-9AAC-4CE3E1B28DD9}" type="pres">
      <dgm:prSet presAssocID="{7CBCCD2C-3557-4C9E-8C92-980A86F9D0B6}" presName="parentLin" presStyleCnt="0"/>
      <dgm:spPr/>
    </dgm:pt>
    <dgm:pt modelId="{4B11B604-4E66-4A21-8E96-6E80D11F5740}" type="pres">
      <dgm:prSet presAssocID="{7CBCCD2C-3557-4C9E-8C92-980A86F9D0B6}" presName="parentLeftMargin" presStyleLbl="node1" presStyleIdx="0" presStyleCnt="3"/>
      <dgm:spPr/>
    </dgm:pt>
    <dgm:pt modelId="{AF96480A-06BB-4976-B97B-28479365347C}" type="pres">
      <dgm:prSet presAssocID="{7CBCCD2C-3557-4C9E-8C92-980A86F9D0B6}" presName="parentText" presStyleLbl="node1" presStyleIdx="1" presStyleCnt="3">
        <dgm:presLayoutVars>
          <dgm:chMax val="0"/>
          <dgm:bulletEnabled val="1"/>
        </dgm:presLayoutVars>
      </dgm:prSet>
      <dgm:spPr/>
    </dgm:pt>
    <dgm:pt modelId="{D045FCBC-E2BB-42FB-B5DD-4DEA1FE0335C}" type="pres">
      <dgm:prSet presAssocID="{7CBCCD2C-3557-4C9E-8C92-980A86F9D0B6}" presName="negativeSpace" presStyleCnt="0"/>
      <dgm:spPr/>
    </dgm:pt>
    <dgm:pt modelId="{F124DE4D-9A00-46D5-84E3-B80092BA680F}" type="pres">
      <dgm:prSet presAssocID="{7CBCCD2C-3557-4C9E-8C92-980A86F9D0B6}" presName="childText" presStyleLbl="conFgAcc1" presStyleIdx="1" presStyleCnt="3">
        <dgm:presLayoutVars>
          <dgm:bulletEnabled val="1"/>
        </dgm:presLayoutVars>
      </dgm:prSet>
      <dgm:spPr/>
    </dgm:pt>
    <dgm:pt modelId="{94C0E9EE-E0E1-4957-A4A9-A780A6CAC089}" type="pres">
      <dgm:prSet presAssocID="{A08CD10D-E3ED-49A5-A5DF-857FE8FCD433}" presName="spaceBetweenRectangles" presStyleCnt="0"/>
      <dgm:spPr/>
    </dgm:pt>
    <dgm:pt modelId="{AEE34BB8-FEA5-4CA5-A285-E6C22D1E2CD5}" type="pres">
      <dgm:prSet presAssocID="{3067E2A9-C03F-4073-AD63-42A5D72D8449}" presName="parentLin" presStyleCnt="0"/>
      <dgm:spPr/>
    </dgm:pt>
    <dgm:pt modelId="{DA92D56B-74FB-467B-9B2E-F166778FF0D2}" type="pres">
      <dgm:prSet presAssocID="{3067E2A9-C03F-4073-AD63-42A5D72D8449}" presName="parentLeftMargin" presStyleLbl="node1" presStyleIdx="1" presStyleCnt="3"/>
      <dgm:spPr/>
    </dgm:pt>
    <dgm:pt modelId="{72F2F2CE-0021-4AA9-A6F4-EDD50D9BBC2E}" type="pres">
      <dgm:prSet presAssocID="{3067E2A9-C03F-4073-AD63-42A5D72D8449}" presName="parentText" presStyleLbl="node1" presStyleIdx="2" presStyleCnt="3">
        <dgm:presLayoutVars>
          <dgm:chMax val="0"/>
          <dgm:bulletEnabled val="1"/>
        </dgm:presLayoutVars>
      </dgm:prSet>
      <dgm:spPr/>
    </dgm:pt>
    <dgm:pt modelId="{A3E48A6D-FE2A-4CA9-819C-3368CF8B9646}" type="pres">
      <dgm:prSet presAssocID="{3067E2A9-C03F-4073-AD63-42A5D72D8449}" presName="negativeSpace" presStyleCnt="0"/>
      <dgm:spPr/>
    </dgm:pt>
    <dgm:pt modelId="{34203031-EC7B-47C6-80A9-6E3C9556735F}" type="pres">
      <dgm:prSet presAssocID="{3067E2A9-C03F-4073-AD63-42A5D72D8449}" presName="childText" presStyleLbl="conFgAcc1" presStyleIdx="2" presStyleCnt="3">
        <dgm:presLayoutVars>
          <dgm:bulletEnabled val="1"/>
        </dgm:presLayoutVars>
      </dgm:prSet>
      <dgm:spPr/>
    </dgm:pt>
  </dgm:ptLst>
  <dgm:cxnLst>
    <dgm:cxn modelId="{FECF890B-D242-4D7C-878B-79C5AA745ED0}" type="presOf" srcId="{5FAB1ECE-3913-4911-BD65-A7E3D69D665D}" destId="{F124DE4D-9A00-46D5-84E3-B80092BA680F}" srcOrd="0" destOrd="2" presId="urn:microsoft.com/office/officeart/2005/8/layout/list1"/>
    <dgm:cxn modelId="{8967020E-1621-4187-A145-0B794AD8CE2C}" type="presOf" srcId="{EE2B0CCB-2B8A-450E-9F8A-338D760C1C31}" destId="{F124DE4D-9A00-46D5-84E3-B80092BA680F}" srcOrd="0" destOrd="1" presId="urn:microsoft.com/office/officeart/2005/8/layout/list1"/>
    <dgm:cxn modelId="{EC82F01B-DB9E-443D-872F-ACBF08A23CF5}" type="presOf" srcId="{7CBCCD2C-3557-4C9E-8C92-980A86F9D0B6}" destId="{AF96480A-06BB-4976-B97B-28479365347C}" srcOrd="1" destOrd="0" presId="urn:microsoft.com/office/officeart/2005/8/layout/list1"/>
    <dgm:cxn modelId="{E1B0AC1E-AB6C-442C-9871-CDDC772835D0}" srcId="{BC1C4876-A26A-47DD-8F78-5ABEDA36593E}" destId="{7CBCCD2C-3557-4C9E-8C92-980A86F9D0B6}" srcOrd="1" destOrd="0" parTransId="{8282F5B1-36F5-496B-B2FC-1B77D7FD4F82}" sibTransId="{A08CD10D-E3ED-49A5-A5DF-857FE8FCD433}"/>
    <dgm:cxn modelId="{F134FF29-134D-460C-984A-1E4F3379EA00}" type="presOf" srcId="{3067E2A9-C03F-4073-AD63-42A5D72D8449}" destId="{DA92D56B-74FB-467B-9B2E-F166778FF0D2}" srcOrd="0" destOrd="0" presId="urn:microsoft.com/office/officeart/2005/8/layout/list1"/>
    <dgm:cxn modelId="{E364692F-ACCC-4825-B55E-139591CE5DA9}" type="presOf" srcId="{F049A458-6238-4FF4-99BE-1DC209955732}" destId="{F124DE4D-9A00-46D5-84E3-B80092BA680F}" srcOrd="0" destOrd="0" presId="urn:microsoft.com/office/officeart/2005/8/layout/list1"/>
    <dgm:cxn modelId="{76C44043-EA56-405F-9071-6ACFD1A64EB8}" srcId="{BC1C4876-A26A-47DD-8F78-5ABEDA36593E}" destId="{3067E2A9-C03F-4073-AD63-42A5D72D8449}" srcOrd="2" destOrd="0" parTransId="{124DD887-E4BC-42F5-92A5-717E9012CB1A}" sibTransId="{70F55C38-4573-4FD4-BD3E-5464D2685441}"/>
    <dgm:cxn modelId="{ADC36175-D429-4D07-8E06-BEBF22364ABE}" type="presOf" srcId="{7C596FFA-650B-4266-857F-4E8ED912EF09}" destId="{2764CBE3-CD83-4ABF-97C9-62E845C2B777}" srcOrd="1" destOrd="0" presId="urn:microsoft.com/office/officeart/2005/8/layout/list1"/>
    <dgm:cxn modelId="{1005E282-DC8D-4ECB-BF83-54368B743FE2}" srcId="{7CBCCD2C-3557-4C9E-8C92-980A86F9D0B6}" destId="{5FAB1ECE-3913-4911-BD65-A7E3D69D665D}" srcOrd="2" destOrd="0" parTransId="{D61BF6C6-A43E-4A4D-8A59-8A71C36E3830}" sibTransId="{9E224C8D-8CE3-4457-9C2A-1F4C7D38763E}"/>
    <dgm:cxn modelId="{4AE1F888-6E56-4512-B7C2-C5CF111F4FF1}" type="presOf" srcId="{7C596FFA-650B-4266-857F-4E8ED912EF09}" destId="{736FBF3B-4E5A-49F5-94C1-54BE64243A43}" srcOrd="0" destOrd="0" presId="urn:microsoft.com/office/officeart/2005/8/layout/list1"/>
    <dgm:cxn modelId="{D3BBB194-289B-47C1-8CF8-B1EA850FDC69}" type="presOf" srcId="{BC1C4876-A26A-47DD-8F78-5ABEDA36593E}" destId="{9C84ED44-8F6E-4CC3-9F8D-3A63993C700D}" srcOrd="0" destOrd="0" presId="urn:microsoft.com/office/officeart/2005/8/layout/list1"/>
    <dgm:cxn modelId="{98EEA0D2-DED3-446A-AD61-8F1F16C9BAB9}" srcId="{7CBCCD2C-3557-4C9E-8C92-980A86F9D0B6}" destId="{EE2B0CCB-2B8A-450E-9F8A-338D760C1C31}" srcOrd="1" destOrd="0" parTransId="{55EB44B3-12F0-4C93-93F2-D4F4168A5550}" sibTransId="{2A1073A2-8E42-45E7-9853-4397B7A2C892}"/>
    <dgm:cxn modelId="{A83F77DA-DBA2-43CC-8DCD-A5D4D1E521BD}" type="presOf" srcId="{7CBCCD2C-3557-4C9E-8C92-980A86F9D0B6}" destId="{4B11B604-4E66-4A21-8E96-6E80D11F5740}" srcOrd="0" destOrd="0" presId="urn:microsoft.com/office/officeart/2005/8/layout/list1"/>
    <dgm:cxn modelId="{D780BAE6-817E-4CA1-A030-77DCC9947172}" srcId="{BC1C4876-A26A-47DD-8F78-5ABEDA36593E}" destId="{7C596FFA-650B-4266-857F-4E8ED912EF09}" srcOrd="0" destOrd="0" parTransId="{B8811801-91B8-4006-9108-E7B756D0A7F7}" sibTransId="{238F7204-9248-4E7A-8A40-8E0D1A6E2D12}"/>
    <dgm:cxn modelId="{85221DEF-06B2-4522-9269-C29236A48F37}" type="presOf" srcId="{3067E2A9-C03F-4073-AD63-42A5D72D8449}" destId="{72F2F2CE-0021-4AA9-A6F4-EDD50D9BBC2E}" srcOrd="1" destOrd="0" presId="urn:microsoft.com/office/officeart/2005/8/layout/list1"/>
    <dgm:cxn modelId="{56F8C9F7-9257-4661-B83B-C167BD5B28BA}" srcId="{7CBCCD2C-3557-4C9E-8C92-980A86F9D0B6}" destId="{F049A458-6238-4FF4-99BE-1DC209955732}" srcOrd="0" destOrd="0" parTransId="{ACFAA8BB-007B-43CC-A5DA-E948F851E1DC}" sibTransId="{FF057A5F-D827-48AA-9822-8A1B55775004}"/>
    <dgm:cxn modelId="{65F2F21A-1621-42C1-9600-27F06C5A0317}" type="presParOf" srcId="{9C84ED44-8F6E-4CC3-9F8D-3A63993C700D}" destId="{7047CF20-B6DB-4333-9799-B5B6DFB8CEF3}" srcOrd="0" destOrd="0" presId="urn:microsoft.com/office/officeart/2005/8/layout/list1"/>
    <dgm:cxn modelId="{03F195E5-5888-4995-BA54-4D01FE5A8C2F}" type="presParOf" srcId="{7047CF20-B6DB-4333-9799-B5B6DFB8CEF3}" destId="{736FBF3B-4E5A-49F5-94C1-54BE64243A43}" srcOrd="0" destOrd="0" presId="urn:microsoft.com/office/officeart/2005/8/layout/list1"/>
    <dgm:cxn modelId="{B160B489-4138-4EC7-8262-4B6FE91D68E3}" type="presParOf" srcId="{7047CF20-B6DB-4333-9799-B5B6DFB8CEF3}" destId="{2764CBE3-CD83-4ABF-97C9-62E845C2B777}" srcOrd="1" destOrd="0" presId="urn:microsoft.com/office/officeart/2005/8/layout/list1"/>
    <dgm:cxn modelId="{B7DB3075-F5E1-473D-9440-AC7262194803}" type="presParOf" srcId="{9C84ED44-8F6E-4CC3-9F8D-3A63993C700D}" destId="{35D74504-B2D2-4DEE-9949-E5ED587993C6}" srcOrd="1" destOrd="0" presId="urn:microsoft.com/office/officeart/2005/8/layout/list1"/>
    <dgm:cxn modelId="{CC591923-4FB5-4B44-96F5-F2412789EE31}" type="presParOf" srcId="{9C84ED44-8F6E-4CC3-9F8D-3A63993C700D}" destId="{47766A1A-5AB3-4EF3-BD6F-0737D9D3A556}" srcOrd="2" destOrd="0" presId="urn:microsoft.com/office/officeart/2005/8/layout/list1"/>
    <dgm:cxn modelId="{5AAE8027-FE15-4A56-9366-A1B60966DA77}" type="presParOf" srcId="{9C84ED44-8F6E-4CC3-9F8D-3A63993C700D}" destId="{34BE1482-149F-4F1E-A685-B2994A051133}" srcOrd="3" destOrd="0" presId="urn:microsoft.com/office/officeart/2005/8/layout/list1"/>
    <dgm:cxn modelId="{63055155-C00B-49FE-83F2-48087A0F1829}" type="presParOf" srcId="{9C84ED44-8F6E-4CC3-9F8D-3A63993C700D}" destId="{D0154A5D-8D5E-458A-9AAC-4CE3E1B28DD9}" srcOrd="4" destOrd="0" presId="urn:microsoft.com/office/officeart/2005/8/layout/list1"/>
    <dgm:cxn modelId="{1C93DEF1-2C05-4FF4-AB1B-3D827EF2F393}" type="presParOf" srcId="{D0154A5D-8D5E-458A-9AAC-4CE3E1B28DD9}" destId="{4B11B604-4E66-4A21-8E96-6E80D11F5740}" srcOrd="0" destOrd="0" presId="urn:microsoft.com/office/officeart/2005/8/layout/list1"/>
    <dgm:cxn modelId="{ACA461BA-9254-486B-ADB1-B9175D1DD985}" type="presParOf" srcId="{D0154A5D-8D5E-458A-9AAC-4CE3E1B28DD9}" destId="{AF96480A-06BB-4976-B97B-28479365347C}" srcOrd="1" destOrd="0" presId="urn:microsoft.com/office/officeart/2005/8/layout/list1"/>
    <dgm:cxn modelId="{9702AFFE-D951-4AA1-BC61-C13175944EF0}" type="presParOf" srcId="{9C84ED44-8F6E-4CC3-9F8D-3A63993C700D}" destId="{D045FCBC-E2BB-42FB-B5DD-4DEA1FE0335C}" srcOrd="5" destOrd="0" presId="urn:microsoft.com/office/officeart/2005/8/layout/list1"/>
    <dgm:cxn modelId="{3764BDB0-1FE2-4530-9B69-CD0BA92AD798}" type="presParOf" srcId="{9C84ED44-8F6E-4CC3-9F8D-3A63993C700D}" destId="{F124DE4D-9A00-46D5-84E3-B80092BA680F}" srcOrd="6" destOrd="0" presId="urn:microsoft.com/office/officeart/2005/8/layout/list1"/>
    <dgm:cxn modelId="{61545738-6B90-48F6-BAA5-3C9E392F536A}" type="presParOf" srcId="{9C84ED44-8F6E-4CC3-9F8D-3A63993C700D}" destId="{94C0E9EE-E0E1-4957-A4A9-A780A6CAC089}" srcOrd="7" destOrd="0" presId="urn:microsoft.com/office/officeart/2005/8/layout/list1"/>
    <dgm:cxn modelId="{7A3E4E55-0660-4632-BA20-B3F80EE7C1B2}" type="presParOf" srcId="{9C84ED44-8F6E-4CC3-9F8D-3A63993C700D}" destId="{AEE34BB8-FEA5-4CA5-A285-E6C22D1E2CD5}" srcOrd="8" destOrd="0" presId="urn:microsoft.com/office/officeart/2005/8/layout/list1"/>
    <dgm:cxn modelId="{D5CA91F3-950E-4B34-9A73-3CEFAB40FB62}" type="presParOf" srcId="{AEE34BB8-FEA5-4CA5-A285-E6C22D1E2CD5}" destId="{DA92D56B-74FB-467B-9B2E-F166778FF0D2}" srcOrd="0" destOrd="0" presId="urn:microsoft.com/office/officeart/2005/8/layout/list1"/>
    <dgm:cxn modelId="{78BE836A-349A-4147-8A06-6645C7BEC2A0}" type="presParOf" srcId="{AEE34BB8-FEA5-4CA5-A285-E6C22D1E2CD5}" destId="{72F2F2CE-0021-4AA9-A6F4-EDD50D9BBC2E}" srcOrd="1" destOrd="0" presId="urn:microsoft.com/office/officeart/2005/8/layout/list1"/>
    <dgm:cxn modelId="{7F855D7A-AB16-47D4-8E9F-87721961BEFA}" type="presParOf" srcId="{9C84ED44-8F6E-4CC3-9F8D-3A63993C700D}" destId="{A3E48A6D-FE2A-4CA9-819C-3368CF8B9646}" srcOrd="9" destOrd="0" presId="urn:microsoft.com/office/officeart/2005/8/layout/list1"/>
    <dgm:cxn modelId="{589ED6CF-F5B0-4FA6-8EFA-B0C557DE4263}" type="presParOf" srcId="{9C84ED44-8F6E-4CC3-9F8D-3A63993C700D}" destId="{34203031-EC7B-47C6-80A9-6E3C9556735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3FC3F3-2C32-4DE9-8B6E-5F06B981D1DB}" type="doc">
      <dgm:prSet loTypeId="urn:microsoft.com/office/officeart/2005/8/layout/default" loCatId="list" qsTypeId="urn:microsoft.com/office/officeart/2005/8/quickstyle/simple4" qsCatId="simple" csTypeId="urn:microsoft.com/office/officeart/2005/8/colors/colorful5" csCatId="colorful"/>
      <dgm:spPr/>
      <dgm:t>
        <a:bodyPr/>
        <a:lstStyle/>
        <a:p>
          <a:endParaRPr lang="en-US"/>
        </a:p>
      </dgm:t>
    </dgm:pt>
    <dgm:pt modelId="{B78E700B-87C6-4A18-806A-46477A7655B8}">
      <dgm:prSet/>
      <dgm:spPr/>
      <dgm:t>
        <a:bodyPr/>
        <a:lstStyle/>
        <a:p>
          <a:r>
            <a:rPr lang="en-US" dirty="0"/>
            <a:t>Click </a:t>
          </a:r>
          <a:r>
            <a:rPr lang="en-US" u="sng" dirty="0">
              <a:hlinkClick xmlns:r="http://schemas.openxmlformats.org/officeDocument/2006/relationships" r:id="rId1"/>
            </a:rPr>
            <a:t>here</a:t>
          </a:r>
          <a:r>
            <a:rPr lang="en-US" dirty="0"/>
            <a:t> for the Adult Resource page that the state has prepared.</a:t>
          </a:r>
        </a:p>
      </dgm:t>
    </dgm:pt>
    <dgm:pt modelId="{C9F8A495-44EA-4263-9385-112046303071}" type="parTrans" cxnId="{25AC26A3-C1B8-4185-95F7-EA5B474EEFF4}">
      <dgm:prSet/>
      <dgm:spPr/>
      <dgm:t>
        <a:bodyPr/>
        <a:lstStyle/>
        <a:p>
          <a:endParaRPr lang="en-US"/>
        </a:p>
      </dgm:t>
    </dgm:pt>
    <dgm:pt modelId="{13B1968A-FF17-4906-AB16-F4361D253CF1}" type="sibTrans" cxnId="{25AC26A3-C1B8-4185-95F7-EA5B474EEFF4}">
      <dgm:prSet/>
      <dgm:spPr/>
      <dgm:t>
        <a:bodyPr/>
        <a:lstStyle/>
        <a:p>
          <a:endParaRPr lang="en-US"/>
        </a:p>
      </dgm:t>
    </dgm:pt>
    <dgm:pt modelId="{DAAEAF5D-B834-483C-AB26-DBF2F8200EDE}">
      <dgm:prSet/>
      <dgm:spPr/>
      <dgm:t>
        <a:bodyPr/>
        <a:lstStyle/>
        <a:p>
          <a:r>
            <a:rPr lang="en-US" dirty="0"/>
            <a:t>There is information about mental health services, recovery and addiction support, health and fitness information, and resources for financial concerns as well.</a:t>
          </a:r>
        </a:p>
      </dgm:t>
    </dgm:pt>
    <dgm:pt modelId="{4A03C3D6-8D91-4A78-BB61-50FF22049EBD}" type="parTrans" cxnId="{A7C2B070-FD6A-496A-8D02-8611051DBDE7}">
      <dgm:prSet/>
      <dgm:spPr/>
      <dgm:t>
        <a:bodyPr/>
        <a:lstStyle/>
        <a:p>
          <a:endParaRPr lang="en-US"/>
        </a:p>
      </dgm:t>
    </dgm:pt>
    <dgm:pt modelId="{EDA6CE0B-55B4-4DB6-9865-CE2C7D94085E}" type="sibTrans" cxnId="{A7C2B070-FD6A-496A-8D02-8611051DBDE7}">
      <dgm:prSet/>
      <dgm:spPr/>
      <dgm:t>
        <a:bodyPr/>
        <a:lstStyle/>
        <a:p>
          <a:endParaRPr lang="en-US"/>
        </a:p>
      </dgm:t>
    </dgm:pt>
    <dgm:pt modelId="{792D4B45-C3D4-45FB-AA67-ABCF0E251E56}">
      <dgm:prSet/>
      <dgm:spPr/>
      <dgm:t>
        <a:bodyPr/>
        <a:lstStyle/>
        <a:p>
          <a:r>
            <a:rPr lang="en-US" dirty="0"/>
            <a:t>Click </a:t>
          </a:r>
          <a:r>
            <a:rPr lang="en-US" u="sng" dirty="0">
              <a:hlinkClick xmlns:r="http://schemas.openxmlformats.org/officeDocument/2006/relationships" r:id="rId2"/>
            </a:rPr>
            <a:t>here</a:t>
          </a:r>
          <a:r>
            <a:rPr lang="en-US" dirty="0"/>
            <a:t> to be taken to the CDC website about managing stress and anxiety during the pandemic. </a:t>
          </a:r>
        </a:p>
      </dgm:t>
    </dgm:pt>
    <dgm:pt modelId="{F5455AA3-20D3-42BD-8883-F59AB9C05481}" type="parTrans" cxnId="{760ED9B2-DF57-40E2-978D-6061B7684B48}">
      <dgm:prSet/>
      <dgm:spPr/>
      <dgm:t>
        <a:bodyPr/>
        <a:lstStyle/>
        <a:p>
          <a:endParaRPr lang="en-US"/>
        </a:p>
      </dgm:t>
    </dgm:pt>
    <dgm:pt modelId="{210383E5-40AD-4AF7-80A0-C533B5D10B77}" type="sibTrans" cxnId="{760ED9B2-DF57-40E2-978D-6061B7684B48}">
      <dgm:prSet/>
      <dgm:spPr/>
      <dgm:t>
        <a:bodyPr/>
        <a:lstStyle/>
        <a:p>
          <a:endParaRPr lang="en-US"/>
        </a:p>
      </dgm:t>
    </dgm:pt>
    <dgm:pt modelId="{D658FC01-51B8-4129-9BB5-006A705A1217}">
      <dgm:prSet/>
      <dgm:spPr/>
      <dgm:t>
        <a:bodyPr/>
        <a:lstStyle/>
        <a:p>
          <a:r>
            <a:rPr lang="en-US" dirty="0"/>
            <a:t>It offers information to help with children that may be experiencing stress as well.</a:t>
          </a:r>
        </a:p>
      </dgm:t>
    </dgm:pt>
    <dgm:pt modelId="{90D28D08-EBF6-4023-9D4C-62B76B93AEEA}" type="parTrans" cxnId="{BED54808-86EA-45D0-941E-C805E5CB3F1C}">
      <dgm:prSet/>
      <dgm:spPr/>
      <dgm:t>
        <a:bodyPr/>
        <a:lstStyle/>
        <a:p>
          <a:endParaRPr lang="en-US"/>
        </a:p>
      </dgm:t>
    </dgm:pt>
    <dgm:pt modelId="{4EFA6C07-9A7A-492D-854F-922B8F903393}" type="sibTrans" cxnId="{BED54808-86EA-45D0-941E-C805E5CB3F1C}">
      <dgm:prSet/>
      <dgm:spPr/>
      <dgm:t>
        <a:bodyPr/>
        <a:lstStyle/>
        <a:p>
          <a:endParaRPr lang="en-US"/>
        </a:p>
      </dgm:t>
    </dgm:pt>
    <dgm:pt modelId="{AED941C5-8715-424B-9B76-D60957236C9E}">
      <dgm:prSet/>
      <dgm:spPr/>
      <dgm:t>
        <a:bodyPr/>
        <a:lstStyle/>
        <a:p>
          <a:r>
            <a:rPr lang="en-US" dirty="0"/>
            <a:t>Click </a:t>
          </a:r>
          <a:r>
            <a:rPr lang="en-US" u="sng" dirty="0">
              <a:hlinkClick xmlns:r="http://schemas.openxmlformats.org/officeDocument/2006/relationships" r:id="rId3"/>
            </a:rPr>
            <a:t>here</a:t>
          </a:r>
          <a:r>
            <a:rPr lang="en-US" dirty="0"/>
            <a:t> to be taken to the CDC website about dealing with a traumatic event.  </a:t>
          </a:r>
        </a:p>
      </dgm:t>
    </dgm:pt>
    <dgm:pt modelId="{1DF2B8DD-6571-4AE5-82FF-CDD51295F6BB}" type="parTrans" cxnId="{54D97AD4-ACFB-47D2-900E-979934B07D88}">
      <dgm:prSet/>
      <dgm:spPr/>
      <dgm:t>
        <a:bodyPr/>
        <a:lstStyle/>
        <a:p>
          <a:endParaRPr lang="en-US"/>
        </a:p>
      </dgm:t>
    </dgm:pt>
    <dgm:pt modelId="{8E229241-8B6E-4A4B-954E-A36400534263}" type="sibTrans" cxnId="{54D97AD4-ACFB-47D2-900E-979934B07D88}">
      <dgm:prSet/>
      <dgm:spPr/>
      <dgm:t>
        <a:bodyPr/>
        <a:lstStyle/>
        <a:p>
          <a:endParaRPr lang="en-US"/>
        </a:p>
      </dgm:t>
    </dgm:pt>
    <dgm:pt modelId="{384BC018-0D6C-4383-90AB-2C2F499AEBA9}">
      <dgm:prSet/>
      <dgm:spPr/>
      <dgm:t>
        <a:bodyPr/>
        <a:lstStyle/>
        <a:p>
          <a:r>
            <a:rPr lang="en-US" dirty="0"/>
            <a:t>It also offers resources for others in your family.</a:t>
          </a:r>
        </a:p>
      </dgm:t>
    </dgm:pt>
    <dgm:pt modelId="{63D89368-9756-4578-A07A-C3E71291AA25}" type="parTrans" cxnId="{720591E4-D9F3-49CA-9148-5DB4302898B4}">
      <dgm:prSet/>
      <dgm:spPr/>
      <dgm:t>
        <a:bodyPr/>
        <a:lstStyle/>
        <a:p>
          <a:endParaRPr lang="en-US"/>
        </a:p>
      </dgm:t>
    </dgm:pt>
    <dgm:pt modelId="{CEFB2E4B-9EC1-496D-B14D-383F7D0E4B59}" type="sibTrans" cxnId="{720591E4-D9F3-49CA-9148-5DB4302898B4}">
      <dgm:prSet/>
      <dgm:spPr/>
      <dgm:t>
        <a:bodyPr/>
        <a:lstStyle/>
        <a:p>
          <a:endParaRPr lang="en-US"/>
        </a:p>
      </dgm:t>
    </dgm:pt>
    <dgm:pt modelId="{FF63020F-1DA0-4E37-B916-9DBD64A1406C}">
      <dgm:prSet/>
      <dgm:spPr/>
      <dgm:t>
        <a:bodyPr/>
        <a:lstStyle/>
        <a:p>
          <a:r>
            <a:rPr lang="en-US" dirty="0"/>
            <a:t>Click </a:t>
          </a:r>
          <a:r>
            <a:rPr lang="en-US" u="sng" dirty="0">
              <a:hlinkClick xmlns:r="http://schemas.openxmlformats.org/officeDocument/2006/relationships" r:id="rId4"/>
            </a:rPr>
            <a:t>here</a:t>
          </a:r>
          <a:r>
            <a:rPr lang="en-US" dirty="0"/>
            <a:t> to see SAMHSA and their information about mental wellbeing during an infectious disease outbreak.  </a:t>
          </a:r>
        </a:p>
      </dgm:t>
    </dgm:pt>
    <dgm:pt modelId="{0B4E9FE3-4A71-4451-B173-62A31A726004}" type="parTrans" cxnId="{61904C35-A6CB-4B9E-81B8-5F7A52A4BE41}">
      <dgm:prSet/>
      <dgm:spPr/>
      <dgm:t>
        <a:bodyPr/>
        <a:lstStyle/>
        <a:p>
          <a:endParaRPr lang="en-US"/>
        </a:p>
      </dgm:t>
    </dgm:pt>
    <dgm:pt modelId="{4D11E852-BBA9-486A-AE99-84B519C0988F}" type="sibTrans" cxnId="{61904C35-A6CB-4B9E-81B8-5F7A52A4BE41}">
      <dgm:prSet/>
      <dgm:spPr/>
      <dgm:t>
        <a:bodyPr/>
        <a:lstStyle/>
        <a:p>
          <a:endParaRPr lang="en-US"/>
        </a:p>
      </dgm:t>
    </dgm:pt>
    <dgm:pt modelId="{F23D827B-CB1B-4007-A635-4915FC5CAB62}">
      <dgm:prSet/>
      <dgm:spPr/>
      <dgm:t>
        <a:bodyPr/>
        <a:lstStyle/>
        <a:p>
          <a:r>
            <a:rPr lang="en-US" dirty="0"/>
            <a:t>Click </a:t>
          </a:r>
          <a:r>
            <a:rPr lang="en-US" u="sng" dirty="0">
              <a:hlinkClick xmlns:r="http://schemas.openxmlformats.org/officeDocument/2006/relationships" r:id="rId5"/>
            </a:rPr>
            <a:t>here</a:t>
          </a:r>
          <a:r>
            <a:rPr lang="en-US" dirty="0"/>
            <a:t> to watch a video that discusses stress and management.  </a:t>
          </a:r>
        </a:p>
      </dgm:t>
    </dgm:pt>
    <dgm:pt modelId="{18D801B2-D184-4F80-9A09-F5B3AD406DFA}" type="parTrans" cxnId="{068B5BBC-A3A7-4090-94CA-5F44A9C0BEA1}">
      <dgm:prSet/>
      <dgm:spPr/>
      <dgm:t>
        <a:bodyPr/>
        <a:lstStyle/>
        <a:p>
          <a:endParaRPr lang="en-US"/>
        </a:p>
      </dgm:t>
    </dgm:pt>
    <dgm:pt modelId="{856DCD04-2A5F-47E7-B296-E943433B7F4D}" type="sibTrans" cxnId="{068B5BBC-A3A7-4090-94CA-5F44A9C0BEA1}">
      <dgm:prSet/>
      <dgm:spPr/>
      <dgm:t>
        <a:bodyPr/>
        <a:lstStyle/>
        <a:p>
          <a:endParaRPr lang="en-US"/>
        </a:p>
      </dgm:t>
    </dgm:pt>
    <dgm:pt modelId="{50595CA3-5064-4E70-BA53-33A6F80C8D34}">
      <dgm:prSet/>
      <dgm:spPr/>
      <dgm:t>
        <a:bodyPr/>
        <a:lstStyle/>
        <a:p>
          <a:r>
            <a:rPr lang="en-US" dirty="0"/>
            <a:t>They also have provided information </a:t>
          </a:r>
          <a:r>
            <a:rPr lang="en-US" u="sng" dirty="0">
              <a:hlinkClick xmlns:r="http://schemas.openxmlformats.org/officeDocument/2006/relationships" r:id="rId6"/>
            </a:rPr>
            <a:t>here</a:t>
          </a:r>
          <a:r>
            <a:rPr lang="en-US" dirty="0"/>
            <a:t> about dealing with a traumatic event.</a:t>
          </a:r>
        </a:p>
      </dgm:t>
    </dgm:pt>
    <dgm:pt modelId="{F203C72D-DAE7-43FF-9BE3-A0A620242622}" type="parTrans" cxnId="{D75F915F-D717-4610-BCC9-8B95C5934203}">
      <dgm:prSet/>
      <dgm:spPr/>
      <dgm:t>
        <a:bodyPr/>
        <a:lstStyle/>
        <a:p>
          <a:endParaRPr lang="en-US"/>
        </a:p>
      </dgm:t>
    </dgm:pt>
    <dgm:pt modelId="{A06EDEE4-9F1C-46F5-A8C8-CB28FCDC5CC6}" type="sibTrans" cxnId="{D75F915F-D717-4610-BCC9-8B95C5934203}">
      <dgm:prSet/>
      <dgm:spPr/>
      <dgm:t>
        <a:bodyPr/>
        <a:lstStyle/>
        <a:p>
          <a:endParaRPr lang="en-US"/>
        </a:p>
      </dgm:t>
    </dgm:pt>
    <dgm:pt modelId="{D5CEACB0-2E67-4E24-866A-C4BEE7066D11}" type="pres">
      <dgm:prSet presAssocID="{5C3FC3F3-2C32-4DE9-8B6E-5F06B981D1DB}" presName="diagram" presStyleCnt="0">
        <dgm:presLayoutVars>
          <dgm:dir/>
          <dgm:resizeHandles val="exact"/>
        </dgm:presLayoutVars>
      </dgm:prSet>
      <dgm:spPr/>
    </dgm:pt>
    <dgm:pt modelId="{3393B0C1-CAA6-4E47-A2EA-7631815C2D7E}" type="pres">
      <dgm:prSet presAssocID="{B78E700B-87C6-4A18-806A-46477A7655B8}" presName="node" presStyleLbl="node1" presStyleIdx="0" presStyleCnt="6">
        <dgm:presLayoutVars>
          <dgm:bulletEnabled val="1"/>
        </dgm:presLayoutVars>
      </dgm:prSet>
      <dgm:spPr/>
    </dgm:pt>
    <dgm:pt modelId="{ABEBA5D3-68E9-474D-A736-32CCC00CE38C}" type="pres">
      <dgm:prSet presAssocID="{13B1968A-FF17-4906-AB16-F4361D253CF1}" presName="sibTrans" presStyleCnt="0"/>
      <dgm:spPr/>
    </dgm:pt>
    <dgm:pt modelId="{85D84E36-5C35-4A85-A8A1-D2C4C9C86C1C}" type="pres">
      <dgm:prSet presAssocID="{792D4B45-C3D4-45FB-AA67-ABCF0E251E56}" presName="node" presStyleLbl="node1" presStyleIdx="1" presStyleCnt="6">
        <dgm:presLayoutVars>
          <dgm:bulletEnabled val="1"/>
        </dgm:presLayoutVars>
      </dgm:prSet>
      <dgm:spPr/>
    </dgm:pt>
    <dgm:pt modelId="{C4AA935D-05F9-462A-BCEE-6B8B54CB13FE}" type="pres">
      <dgm:prSet presAssocID="{210383E5-40AD-4AF7-80A0-C533B5D10B77}" presName="sibTrans" presStyleCnt="0"/>
      <dgm:spPr/>
    </dgm:pt>
    <dgm:pt modelId="{12BEF510-0289-4D52-8036-6B3B6DBA31DA}" type="pres">
      <dgm:prSet presAssocID="{AED941C5-8715-424B-9B76-D60957236C9E}" presName="node" presStyleLbl="node1" presStyleIdx="2" presStyleCnt="6">
        <dgm:presLayoutVars>
          <dgm:bulletEnabled val="1"/>
        </dgm:presLayoutVars>
      </dgm:prSet>
      <dgm:spPr/>
    </dgm:pt>
    <dgm:pt modelId="{7EE97045-D6C5-4006-A592-9039366CBF3D}" type="pres">
      <dgm:prSet presAssocID="{8E229241-8B6E-4A4B-954E-A36400534263}" presName="sibTrans" presStyleCnt="0"/>
      <dgm:spPr/>
    </dgm:pt>
    <dgm:pt modelId="{7BB12278-C3CB-4DB9-952B-AC07A5F8427E}" type="pres">
      <dgm:prSet presAssocID="{FF63020F-1DA0-4E37-B916-9DBD64A1406C}" presName="node" presStyleLbl="node1" presStyleIdx="3" presStyleCnt="6">
        <dgm:presLayoutVars>
          <dgm:bulletEnabled val="1"/>
        </dgm:presLayoutVars>
      </dgm:prSet>
      <dgm:spPr/>
    </dgm:pt>
    <dgm:pt modelId="{6F16F74C-2B14-43C9-ABCA-D560155E8889}" type="pres">
      <dgm:prSet presAssocID="{4D11E852-BBA9-486A-AE99-84B519C0988F}" presName="sibTrans" presStyleCnt="0"/>
      <dgm:spPr/>
    </dgm:pt>
    <dgm:pt modelId="{BA4DD305-6A81-4C10-8D93-8515FC2E5047}" type="pres">
      <dgm:prSet presAssocID="{F23D827B-CB1B-4007-A635-4915FC5CAB62}" presName="node" presStyleLbl="node1" presStyleIdx="4" presStyleCnt="6">
        <dgm:presLayoutVars>
          <dgm:bulletEnabled val="1"/>
        </dgm:presLayoutVars>
      </dgm:prSet>
      <dgm:spPr/>
    </dgm:pt>
    <dgm:pt modelId="{8CCFC1D0-ACCA-478D-B30B-25D537F8CB69}" type="pres">
      <dgm:prSet presAssocID="{856DCD04-2A5F-47E7-B296-E943433B7F4D}" presName="sibTrans" presStyleCnt="0"/>
      <dgm:spPr/>
    </dgm:pt>
    <dgm:pt modelId="{AAD8C35D-6460-4B0A-93B1-14142527B2AA}" type="pres">
      <dgm:prSet presAssocID="{50595CA3-5064-4E70-BA53-33A6F80C8D34}" presName="node" presStyleLbl="node1" presStyleIdx="5" presStyleCnt="6">
        <dgm:presLayoutVars>
          <dgm:bulletEnabled val="1"/>
        </dgm:presLayoutVars>
      </dgm:prSet>
      <dgm:spPr/>
    </dgm:pt>
  </dgm:ptLst>
  <dgm:cxnLst>
    <dgm:cxn modelId="{BED54808-86EA-45D0-941E-C805E5CB3F1C}" srcId="{792D4B45-C3D4-45FB-AA67-ABCF0E251E56}" destId="{D658FC01-51B8-4129-9BB5-006A705A1217}" srcOrd="0" destOrd="0" parTransId="{90D28D08-EBF6-4023-9D4C-62B76B93AEEA}" sibTransId="{4EFA6C07-9A7A-492D-854F-922B8F903393}"/>
    <dgm:cxn modelId="{C0473012-7011-4439-831E-288ACD3DF888}" type="presOf" srcId="{B78E700B-87C6-4A18-806A-46477A7655B8}" destId="{3393B0C1-CAA6-4E47-A2EA-7631815C2D7E}" srcOrd="0" destOrd="0" presId="urn:microsoft.com/office/officeart/2005/8/layout/default"/>
    <dgm:cxn modelId="{787D6028-3578-4B1C-998F-FE32E757B355}" type="presOf" srcId="{5C3FC3F3-2C32-4DE9-8B6E-5F06B981D1DB}" destId="{D5CEACB0-2E67-4E24-866A-C4BEE7066D11}" srcOrd="0" destOrd="0" presId="urn:microsoft.com/office/officeart/2005/8/layout/default"/>
    <dgm:cxn modelId="{A660122F-BFD8-4DBF-88FB-3F9DD15871B0}" type="presOf" srcId="{792D4B45-C3D4-45FB-AA67-ABCF0E251E56}" destId="{85D84E36-5C35-4A85-A8A1-D2C4C9C86C1C}" srcOrd="0" destOrd="0" presId="urn:microsoft.com/office/officeart/2005/8/layout/default"/>
    <dgm:cxn modelId="{61904C35-A6CB-4B9E-81B8-5F7A52A4BE41}" srcId="{5C3FC3F3-2C32-4DE9-8B6E-5F06B981D1DB}" destId="{FF63020F-1DA0-4E37-B916-9DBD64A1406C}" srcOrd="3" destOrd="0" parTransId="{0B4E9FE3-4A71-4451-B173-62A31A726004}" sibTransId="{4D11E852-BBA9-486A-AE99-84B519C0988F}"/>
    <dgm:cxn modelId="{D75F915F-D717-4610-BCC9-8B95C5934203}" srcId="{5C3FC3F3-2C32-4DE9-8B6E-5F06B981D1DB}" destId="{50595CA3-5064-4E70-BA53-33A6F80C8D34}" srcOrd="5" destOrd="0" parTransId="{F203C72D-DAE7-43FF-9BE3-A0A620242622}" sibTransId="{A06EDEE4-9F1C-46F5-A8C8-CB28FCDC5CC6}"/>
    <dgm:cxn modelId="{8D231645-8742-4726-8807-FC306B94639F}" type="presOf" srcId="{384BC018-0D6C-4383-90AB-2C2F499AEBA9}" destId="{12BEF510-0289-4D52-8036-6B3B6DBA31DA}" srcOrd="0" destOrd="1" presId="urn:microsoft.com/office/officeart/2005/8/layout/default"/>
    <dgm:cxn modelId="{A7C2B070-FD6A-496A-8D02-8611051DBDE7}" srcId="{B78E700B-87C6-4A18-806A-46477A7655B8}" destId="{DAAEAF5D-B834-483C-AB26-DBF2F8200EDE}" srcOrd="0" destOrd="0" parTransId="{4A03C3D6-8D91-4A78-BB61-50FF22049EBD}" sibTransId="{EDA6CE0B-55B4-4DB6-9865-CE2C7D94085E}"/>
    <dgm:cxn modelId="{9BDCB751-FBD0-44A4-90ED-3D9B436EACBD}" type="presOf" srcId="{AED941C5-8715-424B-9B76-D60957236C9E}" destId="{12BEF510-0289-4D52-8036-6B3B6DBA31DA}" srcOrd="0" destOrd="0" presId="urn:microsoft.com/office/officeart/2005/8/layout/default"/>
    <dgm:cxn modelId="{25AC26A3-C1B8-4185-95F7-EA5B474EEFF4}" srcId="{5C3FC3F3-2C32-4DE9-8B6E-5F06B981D1DB}" destId="{B78E700B-87C6-4A18-806A-46477A7655B8}" srcOrd="0" destOrd="0" parTransId="{C9F8A495-44EA-4263-9385-112046303071}" sibTransId="{13B1968A-FF17-4906-AB16-F4361D253CF1}"/>
    <dgm:cxn modelId="{5CB285A5-00D8-4455-8AB6-5E6F376D02BD}" type="presOf" srcId="{50595CA3-5064-4E70-BA53-33A6F80C8D34}" destId="{AAD8C35D-6460-4B0A-93B1-14142527B2AA}" srcOrd="0" destOrd="0" presId="urn:microsoft.com/office/officeart/2005/8/layout/default"/>
    <dgm:cxn modelId="{760ED9B2-DF57-40E2-978D-6061B7684B48}" srcId="{5C3FC3F3-2C32-4DE9-8B6E-5F06B981D1DB}" destId="{792D4B45-C3D4-45FB-AA67-ABCF0E251E56}" srcOrd="1" destOrd="0" parTransId="{F5455AA3-20D3-42BD-8883-F59AB9C05481}" sibTransId="{210383E5-40AD-4AF7-80A0-C533B5D10B77}"/>
    <dgm:cxn modelId="{068B5BBC-A3A7-4090-94CA-5F44A9C0BEA1}" srcId="{5C3FC3F3-2C32-4DE9-8B6E-5F06B981D1DB}" destId="{F23D827B-CB1B-4007-A635-4915FC5CAB62}" srcOrd="4" destOrd="0" parTransId="{18D801B2-D184-4F80-9A09-F5B3AD406DFA}" sibTransId="{856DCD04-2A5F-47E7-B296-E943433B7F4D}"/>
    <dgm:cxn modelId="{9BCD91CD-AF5A-48C2-8408-057434FF6DFF}" type="presOf" srcId="{DAAEAF5D-B834-483C-AB26-DBF2F8200EDE}" destId="{3393B0C1-CAA6-4E47-A2EA-7631815C2D7E}" srcOrd="0" destOrd="1" presId="urn:microsoft.com/office/officeart/2005/8/layout/default"/>
    <dgm:cxn modelId="{54D97AD4-ACFB-47D2-900E-979934B07D88}" srcId="{5C3FC3F3-2C32-4DE9-8B6E-5F06B981D1DB}" destId="{AED941C5-8715-424B-9B76-D60957236C9E}" srcOrd="2" destOrd="0" parTransId="{1DF2B8DD-6571-4AE5-82FF-CDD51295F6BB}" sibTransId="{8E229241-8B6E-4A4B-954E-A36400534263}"/>
    <dgm:cxn modelId="{57DF97D6-5570-4106-8222-13F93B6A12EA}" type="presOf" srcId="{FF63020F-1DA0-4E37-B916-9DBD64A1406C}" destId="{7BB12278-C3CB-4DB9-952B-AC07A5F8427E}" srcOrd="0" destOrd="0" presId="urn:microsoft.com/office/officeart/2005/8/layout/default"/>
    <dgm:cxn modelId="{720591E4-D9F3-49CA-9148-5DB4302898B4}" srcId="{AED941C5-8715-424B-9B76-D60957236C9E}" destId="{384BC018-0D6C-4383-90AB-2C2F499AEBA9}" srcOrd="0" destOrd="0" parTransId="{63D89368-9756-4578-A07A-C3E71291AA25}" sibTransId="{CEFB2E4B-9EC1-496D-B14D-383F7D0E4B59}"/>
    <dgm:cxn modelId="{B174CAEB-E187-4176-A05B-A1C3B320F82F}" type="presOf" srcId="{D658FC01-51B8-4129-9BB5-006A705A1217}" destId="{85D84E36-5C35-4A85-A8A1-D2C4C9C86C1C}" srcOrd="0" destOrd="1" presId="urn:microsoft.com/office/officeart/2005/8/layout/default"/>
    <dgm:cxn modelId="{874C55F2-BBBD-46E1-BC54-6E1EBAD90503}" type="presOf" srcId="{F23D827B-CB1B-4007-A635-4915FC5CAB62}" destId="{BA4DD305-6A81-4C10-8D93-8515FC2E5047}" srcOrd="0" destOrd="0" presId="urn:microsoft.com/office/officeart/2005/8/layout/default"/>
    <dgm:cxn modelId="{7822AF8E-E5F3-4A37-A71C-3BC0D64AC4AB}" type="presParOf" srcId="{D5CEACB0-2E67-4E24-866A-C4BEE7066D11}" destId="{3393B0C1-CAA6-4E47-A2EA-7631815C2D7E}" srcOrd="0" destOrd="0" presId="urn:microsoft.com/office/officeart/2005/8/layout/default"/>
    <dgm:cxn modelId="{B15055C4-9D26-40BC-9E7C-043BDBBA3AFA}" type="presParOf" srcId="{D5CEACB0-2E67-4E24-866A-C4BEE7066D11}" destId="{ABEBA5D3-68E9-474D-A736-32CCC00CE38C}" srcOrd="1" destOrd="0" presId="urn:microsoft.com/office/officeart/2005/8/layout/default"/>
    <dgm:cxn modelId="{D46ABC36-583E-4621-BF94-4199D6583D40}" type="presParOf" srcId="{D5CEACB0-2E67-4E24-866A-C4BEE7066D11}" destId="{85D84E36-5C35-4A85-A8A1-D2C4C9C86C1C}" srcOrd="2" destOrd="0" presId="urn:microsoft.com/office/officeart/2005/8/layout/default"/>
    <dgm:cxn modelId="{6F7B88AC-D251-48B8-B148-B0A5EDD3DCA7}" type="presParOf" srcId="{D5CEACB0-2E67-4E24-866A-C4BEE7066D11}" destId="{C4AA935D-05F9-462A-BCEE-6B8B54CB13FE}" srcOrd="3" destOrd="0" presId="urn:microsoft.com/office/officeart/2005/8/layout/default"/>
    <dgm:cxn modelId="{2E6A7889-161F-4A45-8380-656D43399A76}" type="presParOf" srcId="{D5CEACB0-2E67-4E24-866A-C4BEE7066D11}" destId="{12BEF510-0289-4D52-8036-6B3B6DBA31DA}" srcOrd="4" destOrd="0" presId="urn:microsoft.com/office/officeart/2005/8/layout/default"/>
    <dgm:cxn modelId="{3446F0F7-7A48-4871-A65B-F42EACB9CEC9}" type="presParOf" srcId="{D5CEACB0-2E67-4E24-866A-C4BEE7066D11}" destId="{7EE97045-D6C5-4006-A592-9039366CBF3D}" srcOrd="5" destOrd="0" presId="urn:microsoft.com/office/officeart/2005/8/layout/default"/>
    <dgm:cxn modelId="{765E2141-DB9C-41DC-817D-FE25752F2852}" type="presParOf" srcId="{D5CEACB0-2E67-4E24-866A-C4BEE7066D11}" destId="{7BB12278-C3CB-4DB9-952B-AC07A5F8427E}" srcOrd="6" destOrd="0" presId="urn:microsoft.com/office/officeart/2005/8/layout/default"/>
    <dgm:cxn modelId="{50C3768D-E12B-4040-9D92-9C529949C8B5}" type="presParOf" srcId="{D5CEACB0-2E67-4E24-866A-C4BEE7066D11}" destId="{6F16F74C-2B14-43C9-ABCA-D560155E8889}" srcOrd="7" destOrd="0" presId="urn:microsoft.com/office/officeart/2005/8/layout/default"/>
    <dgm:cxn modelId="{2760CA78-5019-4AC9-AF58-2BE1615E85FF}" type="presParOf" srcId="{D5CEACB0-2E67-4E24-866A-C4BEE7066D11}" destId="{BA4DD305-6A81-4C10-8D93-8515FC2E5047}" srcOrd="8" destOrd="0" presId="urn:microsoft.com/office/officeart/2005/8/layout/default"/>
    <dgm:cxn modelId="{91D7C277-D90B-49BA-A5F6-C7DE169E32DA}" type="presParOf" srcId="{D5CEACB0-2E67-4E24-866A-C4BEE7066D11}" destId="{8CCFC1D0-ACCA-478D-B30B-25D537F8CB69}" srcOrd="9" destOrd="0" presId="urn:microsoft.com/office/officeart/2005/8/layout/default"/>
    <dgm:cxn modelId="{58250961-5C39-4D5B-A50B-BA312E788A50}" type="presParOf" srcId="{D5CEACB0-2E67-4E24-866A-C4BEE7066D11}" destId="{AAD8C35D-6460-4B0A-93B1-14142527B2A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B37A1D-35CB-4A2B-A20D-6BD09545D8D3}"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69768DE4-2908-4A20-998C-0B56D78877DB}">
      <dgm:prSet/>
      <dgm:spPr/>
      <dgm:t>
        <a:bodyPr/>
        <a:lstStyle/>
        <a:p>
          <a:r>
            <a:rPr lang="en-US"/>
            <a:t>Click </a:t>
          </a:r>
          <a:r>
            <a:rPr lang="en-US">
              <a:hlinkClick xmlns:r="http://schemas.openxmlformats.org/officeDocument/2006/relationships" r:id="rId1"/>
            </a:rPr>
            <a:t>here</a:t>
          </a:r>
          <a:r>
            <a:rPr lang="en-US"/>
            <a:t> for information about sleep</a:t>
          </a:r>
        </a:p>
      </dgm:t>
    </dgm:pt>
    <dgm:pt modelId="{7933F842-F9EC-4AC7-B64D-380B5CFFFFB5}" type="parTrans" cxnId="{7D403CE2-484C-48AF-B607-C532B3B4602E}">
      <dgm:prSet/>
      <dgm:spPr/>
      <dgm:t>
        <a:bodyPr/>
        <a:lstStyle/>
        <a:p>
          <a:endParaRPr lang="en-US"/>
        </a:p>
      </dgm:t>
    </dgm:pt>
    <dgm:pt modelId="{36196E07-E2B4-436E-8EE3-F85B78DF0913}" type="sibTrans" cxnId="{7D403CE2-484C-48AF-B607-C532B3B4602E}">
      <dgm:prSet/>
      <dgm:spPr/>
      <dgm:t>
        <a:bodyPr/>
        <a:lstStyle/>
        <a:p>
          <a:endParaRPr lang="en-US"/>
        </a:p>
      </dgm:t>
    </dgm:pt>
    <dgm:pt modelId="{FD713D92-B5AE-4096-ABD1-39BA1D4C3DB5}">
      <dgm:prSet/>
      <dgm:spPr/>
      <dgm:t>
        <a:bodyPr/>
        <a:lstStyle/>
        <a:p>
          <a:r>
            <a:rPr lang="en-US"/>
            <a:t>Click </a:t>
          </a:r>
          <a:r>
            <a:rPr lang="en-US">
              <a:hlinkClick xmlns:r="http://schemas.openxmlformats.org/officeDocument/2006/relationships" r:id="rId2"/>
            </a:rPr>
            <a:t>here</a:t>
          </a:r>
          <a:r>
            <a:rPr lang="en-US"/>
            <a:t> for information about nutrition</a:t>
          </a:r>
        </a:p>
      </dgm:t>
    </dgm:pt>
    <dgm:pt modelId="{B3368B9D-974F-497A-806F-F3BB4F19161C}" type="parTrans" cxnId="{9750788F-B071-42CD-A30E-793D21269F5F}">
      <dgm:prSet/>
      <dgm:spPr/>
      <dgm:t>
        <a:bodyPr/>
        <a:lstStyle/>
        <a:p>
          <a:endParaRPr lang="en-US"/>
        </a:p>
      </dgm:t>
    </dgm:pt>
    <dgm:pt modelId="{528BFD52-33BE-4645-B345-A61D5C35DDE1}" type="sibTrans" cxnId="{9750788F-B071-42CD-A30E-793D21269F5F}">
      <dgm:prSet/>
      <dgm:spPr/>
      <dgm:t>
        <a:bodyPr/>
        <a:lstStyle/>
        <a:p>
          <a:endParaRPr lang="en-US"/>
        </a:p>
      </dgm:t>
    </dgm:pt>
    <dgm:pt modelId="{B461897C-1BEB-44E6-8A55-BA122BA15618}">
      <dgm:prSet/>
      <dgm:spPr/>
      <dgm:t>
        <a:bodyPr/>
        <a:lstStyle/>
        <a:p>
          <a:r>
            <a:rPr lang="en-US"/>
            <a:t>Click </a:t>
          </a:r>
          <a:r>
            <a:rPr lang="en-US">
              <a:hlinkClick xmlns:r="http://schemas.openxmlformats.org/officeDocument/2006/relationships" r:id="rId3"/>
            </a:rPr>
            <a:t>here</a:t>
          </a:r>
          <a:r>
            <a:rPr lang="en-US"/>
            <a:t> for information about physical activity</a:t>
          </a:r>
        </a:p>
      </dgm:t>
    </dgm:pt>
    <dgm:pt modelId="{77BBF9E1-81C4-4F0A-B070-44BF2686CA7D}" type="parTrans" cxnId="{79478766-B023-45DF-AC79-822CDA36148D}">
      <dgm:prSet/>
      <dgm:spPr/>
      <dgm:t>
        <a:bodyPr/>
        <a:lstStyle/>
        <a:p>
          <a:endParaRPr lang="en-US"/>
        </a:p>
      </dgm:t>
    </dgm:pt>
    <dgm:pt modelId="{812F5821-D5F1-481A-AB56-DA5C8AC8A8CE}" type="sibTrans" cxnId="{79478766-B023-45DF-AC79-822CDA36148D}">
      <dgm:prSet/>
      <dgm:spPr/>
      <dgm:t>
        <a:bodyPr/>
        <a:lstStyle/>
        <a:p>
          <a:endParaRPr lang="en-US"/>
        </a:p>
      </dgm:t>
    </dgm:pt>
    <dgm:pt modelId="{0627F2C7-7765-41AB-83B2-78627F996608}">
      <dgm:prSet/>
      <dgm:spPr/>
      <dgm:t>
        <a:bodyPr/>
        <a:lstStyle/>
        <a:p>
          <a:r>
            <a:rPr lang="en-US"/>
            <a:t>Click </a:t>
          </a:r>
          <a:r>
            <a:rPr lang="en-US">
              <a:hlinkClick xmlns:r="http://schemas.openxmlformats.org/officeDocument/2006/relationships" r:id="rId4"/>
            </a:rPr>
            <a:t>here</a:t>
          </a:r>
          <a:r>
            <a:rPr lang="en-US"/>
            <a:t> for more information about Mindfulness</a:t>
          </a:r>
        </a:p>
      </dgm:t>
    </dgm:pt>
    <dgm:pt modelId="{E3FAFAB6-7B11-47DF-BC41-6E69FC8BD5D8}" type="parTrans" cxnId="{DB39E784-CCE2-458D-84A3-0A98F6FEB795}">
      <dgm:prSet/>
      <dgm:spPr/>
      <dgm:t>
        <a:bodyPr/>
        <a:lstStyle/>
        <a:p>
          <a:endParaRPr lang="en-US"/>
        </a:p>
      </dgm:t>
    </dgm:pt>
    <dgm:pt modelId="{6DC69E89-ECBA-4977-A4BA-DA43BB084B42}" type="sibTrans" cxnId="{DB39E784-CCE2-458D-84A3-0A98F6FEB795}">
      <dgm:prSet/>
      <dgm:spPr/>
      <dgm:t>
        <a:bodyPr/>
        <a:lstStyle/>
        <a:p>
          <a:endParaRPr lang="en-US"/>
        </a:p>
      </dgm:t>
    </dgm:pt>
    <dgm:pt modelId="{3CCD5EC6-D21C-4697-8318-367E46A8A747}" type="pres">
      <dgm:prSet presAssocID="{F2B37A1D-35CB-4A2B-A20D-6BD09545D8D3}" presName="root" presStyleCnt="0">
        <dgm:presLayoutVars>
          <dgm:dir/>
          <dgm:resizeHandles val="exact"/>
        </dgm:presLayoutVars>
      </dgm:prSet>
      <dgm:spPr/>
    </dgm:pt>
    <dgm:pt modelId="{C3B7D7E3-2817-401E-A510-74E2B02DDBD8}" type="pres">
      <dgm:prSet presAssocID="{69768DE4-2908-4A20-998C-0B56D78877DB}" presName="compNode" presStyleCnt="0"/>
      <dgm:spPr/>
    </dgm:pt>
    <dgm:pt modelId="{F704E2A7-FD25-4CED-8B0D-1BA3BCEE2167}" type="pres">
      <dgm:prSet presAssocID="{69768DE4-2908-4A20-998C-0B56D78877DB}" presName="iconRect" presStyleLbl="node1" presStyleIdx="0"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leep"/>
        </a:ext>
      </dgm:extLst>
    </dgm:pt>
    <dgm:pt modelId="{708F4309-D759-4B4B-8FAB-E9B04E01947E}" type="pres">
      <dgm:prSet presAssocID="{69768DE4-2908-4A20-998C-0B56D78877DB}" presName="spaceRect" presStyleCnt="0"/>
      <dgm:spPr/>
    </dgm:pt>
    <dgm:pt modelId="{8F63E132-706C-4AA7-A9EC-FA5B9B7DC29A}" type="pres">
      <dgm:prSet presAssocID="{69768DE4-2908-4A20-998C-0B56D78877DB}" presName="textRect" presStyleLbl="revTx" presStyleIdx="0" presStyleCnt="4">
        <dgm:presLayoutVars>
          <dgm:chMax val="1"/>
          <dgm:chPref val="1"/>
        </dgm:presLayoutVars>
      </dgm:prSet>
      <dgm:spPr/>
    </dgm:pt>
    <dgm:pt modelId="{69536D23-492E-437A-9929-10E71CB568DC}" type="pres">
      <dgm:prSet presAssocID="{36196E07-E2B4-436E-8EE3-F85B78DF0913}" presName="sibTrans" presStyleCnt="0"/>
      <dgm:spPr/>
    </dgm:pt>
    <dgm:pt modelId="{CFEAC0CC-611C-47F0-AAAC-BEC9B1EFA6D5}" type="pres">
      <dgm:prSet presAssocID="{FD713D92-B5AE-4096-ABD1-39BA1D4C3DB5}" presName="compNode" presStyleCnt="0"/>
      <dgm:spPr/>
    </dgm:pt>
    <dgm:pt modelId="{6D1DC38F-190C-406A-8EA3-CD83E02746A3}" type="pres">
      <dgm:prSet presAssocID="{FD713D92-B5AE-4096-ABD1-39BA1D4C3DB5}" presName="iconRect" presStyleLbl="node1" presStyleIdx="1"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ork and knife"/>
        </a:ext>
      </dgm:extLst>
    </dgm:pt>
    <dgm:pt modelId="{0921D37E-124D-489A-8851-12533B3FD528}" type="pres">
      <dgm:prSet presAssocID="{FD713D92-B5AE-4096-ABD1-39BA1D4C3DB5}" presName="spaceRect" presStyleCnt="0"/>
      <dgm:spPr/>
    </dgm:pt>
    <dgm:pt modelId="{BD925BB5-0215-4582-981A-D8B187095DFA}" type="pres">
      <dgm:prSet presAssocID="{FD713D92-B5AE-4096-ABD1-39BA1D4C3DB5}" presName="textRect" presStyleLbl="revTx" presStyleIdx="1" presStyleCnt="4">
        <dgm:presLayoutVars>
          <dgm:chMax val="1"/>
          <dgm:chPref val="1"/>
        </dgm:presLayoutVars>
      </dgm:prSet>
      <dgm:spPr/>
    </dgm:pt>
    <dgm:pt modelId="{7A38650A-246F-4FC1-9BFA-7C576A87D818}" type="pres">
      <dgm:prSet presAssocID="{528BFD52-33BE-4645-B345-A61D5C35DDE1}" presName="sibTrans" presStyleCnt="0"/>
      <dgm:spPr/>
    </dgm:pt>
    <dgm:pt modelId="{3EAD9090-725D-4278-AED3-AD3EA2C26695}" type="pres">
      <dgm:prSet presAssocID="{B461897C-1BEB-44E6-8A55-BA122BA15618}" presName="compNode" presStyleCnt="0"/>
      <dgm:spPr/>
    </dgm:pt>
    <dgm:pt modelId="{95DB1C32-C743-4B45-9636-31B969178B8E}" type="pres">
      <dgm:prSet presAssocID="{B461897C-1BEB-44E6-8A55-BA122BA15618}" presName="iconRect" presStyleLbl="node1" presStyleIdx="2" presStyleCnt="4"/>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un"/>
        </a:ext>
      </dgm:extLst>
    </dgm:pt>
    <dgm:pt modelId="{0A620FA7-A187-4303-8838-1E90C3E4EADC}" type="pres">
      <dgm:prSet presAssocID="{B461897C-1BEB-44E6-8A55-BA122BA15618}" presName="spaceRect" presStyleCnt="0"/>
      <dgm:spPr/>
    </dgm:pt>
    <dgm:pt modelId="{D5226F3D-260A-43F7-B7C5-8868AFFDFAB2}" type="pres">
      <dgm:prSet presAssocID="{B461897C-1BEB-44E6-8A55-BA122BA15618}" presName="textRect" presStyleLbl="revTx" presStyleIdx="2" presStyleCnt="4">
        <dgm:presLayoutVars>
          <dgm:chMax val="1"/>
          <dgm:chPref val="1"/>
        </dgm:presLayoutVars>
      </dgm:prSet>
      <dgm:spPr/>
    </dgm:pt>
    <dgm:pt modelId="{AB9AA53A-7F84-4EFA-BB83-6CB89BBE00C2}" type="pres">
      <dgm:prSet presAssocID="{812F5821-D5F1-481A-AB56-DA5C8AC8A8CE}" presName="sibTrans" presStyleCnt="0"/>
      <dgm:spPr/>
    </dgm:pt>
    <dgm:pt modelId="{14532B4C-EAD8-4E01-BC9E-594208A5753A}" type="pres">
      <dgm:prSet presAssocID="{0627F2C7-7765-41AB-83B2-78627F996608}" presName="compNode" presStyleCnt="0"/>
      <dgm:spPr/>
    </dgm:pt>
    <dgm:pt modelId="{13E6F0F8-1C17-4B0C-9D59-C7B340EE9DB9}" type="pres">
      <dgm:prSet presAssocID="{0627F2C7-7765-41AB-83B2-78627F996608}" presName="iconRect" presStyleLbl="node1" presStyleIdx="3" presStyleCnt="4"/>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98C3227A-A4D5-46A8-9A22-4B7753AA5D39}" type="pres">
      <dgm:prSet presAssocID="{0627F2C7-7765-41AB-83B2-78627F996608}" presName="spaceRect" presStyleCnt="0"/>
      <dgm:spPr/>
    </dgm:pt>
    <dgm:pt modelId="{71D11475-417B-4C97-AB9E-B19C09EFBC5D}" type="pres">
      <dgm:prSet presAssocID="{0627F2C7-7765-41AB-83B2-78627F996608}" presName="textRect" presStyleLbl="revTx" presStyleIdx="3" presStyleCnt="4">
        <dgm:presLayoutVars>
          <dgm:chMax val="1"/>
          <dgm:chPref val="1"/>
        </dgm:presLayoutVars>
      </dgm:prSet>
      <dgm:spPr/>
    </dgm:pt>
  </dgm:ptLst>
  <dgm:cxnLst>
    <dgm:cxn modelId="{16B19801-B1DB-4B35-BAA5-7EBA25608CA7}" type="presOf" srcId="{B461897C-1BEB-44E6-8A55-BA122BA15618}" destId="{D5226F3D-260A-43F7-B7C5-8868AFFDFAB2}" srcOrd="0" destOrd="0" presId="urn:microsoft.com/office/officeart/2018/2/layout/IconLabelList"/>
    <dgm:cxn modelId="{CB82D764-F0D8-4B16-8D48-03EEB59F2FA8}" type="presOf" srcId="{0627F2C7-7765-41AB-83B2-78627F996608}" destId="{71D11475-417B-4C97-AB9E-B19C09EFBC5D}" srcOrd="0" destOrd="0" presId="urn:microsoft.com/office/officeart/2018/2/layout/IconLabelList"/>
    <dgm:cxn modelId="{79478766-B023-45DF-AC79-822CDA36148D}" srcId="{F2B37A1D-35CB-4A2B-A20D-6BD09545D8D3}" destId="{B461897C-1BEB-44E6-8A55-BA122BA15618}" srcOrd="2" destOrd="0" parTransId="{77BBF9E1-81C4-4F0A-B070-44BF2686CA7D}" sibTransId="{812F5821-D5F1-481A-AB56-DA5C8AC8A8CE}"/>
    <dgm:cxn modelId="{A9323648-D8FD-422B-BE15-7E9160909053}" type="presOf" srcId="{69768DE4-2908-4A20-998C-0B56D78877DB}" destId="{8F63E132-706C-4AA7-A9EC-FA5B9B7DC29A}" srcOrd="0" destOrd="0" presId="urn:microsoft.com/office/officeart/2018/2/layout/IconLabelList"/>
    <dgm:cxn modelId="{DB39E784-CCE2-458D-84A3-0A98F6FEB795}" srcId="{F2B37A1D-35CB-4A2B-A20D-6BD09545D8D3}" destId="{0627F2C7-7765-41AB-83B2-78627F996608}" srcOrd="3" destOrd="0" parTransId="{E3FAFAB6-7B11-47DF-BC41-6E69FC8BD5D8}" sibTransId="{6DC69E89-ECBA-4977-A4BA-DA43BB084B42}"/>
    <dgm:cxn modelId="{D385DF87-C561-4E2C-8AAB-00CC3D17962B}" type="presOf" srcId="{F2B37A1D-35CB-4A2B-A20D-6BD09545D8D3}" destId="{3CCD5EC6-D21C-4697-8318-367E46A8A747}" srcOrd="0" destOrd="0" presId="urn:microsoft.com/office/officeart/2018/2/layout/IconLabelList"/>
    <dgm:cxn modelId="{9750788F-B071-42CD-A30E-793D21269F5F}" srcId="{F2B37A1D-35CB-4A2B-A20D-6BD09545D8D3}" destId="{FD713D92-B5AE-4096-ABD1-39BA1D4C3DB5}" srcOrd="1" destOrd="0" parTransId="{B3368B9D-974F-497A-806F-F3BB4F19161C}" sibTransId="{528BFD52-33BE-4645-B345-A61D5C35DDE1}"/>
    <dgm:cxn modelId="{BA9534E1-BF8E-4648-A7F2-894E1269B095}" type="presOf" srcId="{FD713D92-B5AE-4096-ABD1-39BA1D4C3DB5}" destId="{BD925BB5-0215-4582-981A-D8B187095DFA}" srcOrd="0" destOrd="0" presId="urn:microsoft.com/office/officeart/2018/2/layout/IconLabelList"/>
    <dgm:cxn modelId="{7D403CE2-484C-48AF-B607-C532B3B4602E}" srcId="{F2B37A1D-35CB-4A2B-A20D-6BD09545D8D3}" destId="{69768DE4-2908-4A20-998C-0B56D78877DB}" srcOrd="0" destOrd="0" parTransId="{7933F842-F9EC-4AC7-B64D-380B5CFFFFB5}" sibTransId="{36196E07-E2B4-436E-8EE3-F85B78DF0913}"/>
    <dgm:cxn modelId="{29B60E5E-3DCE-4D6E-AFAE-6AFAE2D662B4}" type="presParOf" srcId="{3CCD5EC6-D21C-4697-8318-367E46A8A747}" destId="{C3B7D7E3-2817-401E-A510-74E2B02DDBD8}" srcOrd="0" destOrd="0" presId="urn:microsoft.com/office/officeart/2018/2/layout/IconLabelList"/>
    <dgm:cxn modelId="{275BB92F-2D65-41E3-8D53-02808F9FFBCE}" type="presParOf" srcId="{C3B7D7E3-2817-401E-A510-74E2B02DDBD8}" destId="{F704E2A7-FD25-4CED-8B0D-1BA3BCEE2167}" srcOrd="0" destOrd="0" presId="urn:microsoft.com/office/officeart/2018/2/layout/IconLabelList"/>
    <dgm:cxn modelId="{C004C524-77DD-4FCD-9916-8132FAE29971}" type="presParOf" srcId="{C3B7D7E3-2817-401E-A510-74E2B02DDBD8}" destId="{708F4309-D759-4B4B-8FAB-E9B04E01947E}" srcOrd="1" destOrd="0" presId="urn:microsoft.com/office/officeart/2018/2/layout/IconLabelList"/>
    <dgm:cxn modelId="{52B37BDC-C721-410E-9837-8EDF24FD30BE}" type="presParOf" srcId="{C3B7D7E3-2817-401E-A510-74E2B02DDBD8}" destId="{8F63E132-706C-4AA7-A9EC-FA5B9B7DC29A}" srcOrd="2" destOrd="0" presId="urn:microsoft.com/office/officeart/2018/2/layout/IconLabelList"/>
    <dgm:cxn modelId="{147E4C75-0CC7-4D45-B575-A3E2DFAC8BEA}" type="presParOf" srcId="{3CCD5EC6-D21C-4697-8318-367E46A8A747}" destId="{69536D23-492E-437A-9929-10E71CB568DC}" srcOrd="1" destOrd="0" presId="urn:microsoft.com/office/officeart/2018/2/layout/IconLabelList"/>
    <dgm:cxn modelId="{C7C64A48-2C08-47F3-9C7B-6697C5D2AB1A}" type="presParOf" srcId="{3CCD5EC6-D21C-4697-8318-367E46A8A747}" destId="{CFEAC0CC-611C-47F0-AAAC-BEC9B1EFA6D5}" srcOrd="2" destOrd="0" presId="urn:microsoft.com/office/officeart/2018/2/layout/IconLabelList"/>
    <dgm:cxn modelId="{F3040CFB-0423-4F9F-B238-BC19AC9E517E}" type="presParOf" srcId="{CFEAC0CC-611C-47F0-AAAC-BEC9B1EFA6D5}" destId="{6D1DC38F-190C-406A-8EA3-CD83E02746A3}" srcOrd="0" destOrd="0" presId="urn:microsoft.com/office/officeart/2018/2/layout/IconLabelList"/>
    <dgm:cxn modelId="{4C0DD8C6-B35C-4624-A2AD-6E84D128F461}" type="presParOf" srcId="{CFEAC0CC-611C-47F0-AAAC-BEC9B1EFA6D5}" destId="{0921D37E-124D-489A-8851-12533B3FD528}" srcOrd="1" destOrd="0" presId="urn:microsoft.com/office/officeart/2018/2/layout/IconLabelList"/>
    <dgm:cxn modelId="{5220EFC1-4442-4467-8B01-662B724BEC3A}" type="presParOf" srcId="{CFEAC0CC-611C-47F0-AAAC-BEC9B1EFA6D5}" destId="{BD925BB5-0215-4582-981A-D8B187095DFA}" srcOrd="2" destOrd="0" presId="urn:microsoft.com/office/officeart/2018/2/layout/IconLabelList"/>
    <dgm:cxn modelId="{3C6BC220-828A-46C1-9563-DB0EDF202141}" type="presParOf" srcId="{3CCD5EC6-D21C-4697-8318-367E46A8A747}" destId="{7A38650A-246F-4FC1-9BFA-7C576A87D818}" srcOrd="3" destOrd="0" presId="urn:microsoft.com/office/officeart/2018/2/layout/IconLabelList"/>
    <dgm:cxn modelId="{BC490BE5-9ADE-45BE-A489-F6346AD1A455}" type="presParOf" srcId="{3CCD5EC6-D21C-4697-8318-367E46A8A747}" destId="{3EAD9090-725D-4278-AED3-AD3EA2C26695}" srcOrd="4" destOrd="0" presId="urn:microsoft.com/office/officeart/2018/2/layout/IconLabelList"/>
    <dgm:cxn modelId="{02B5347A-BA92-4021-9182-B1443386DF60}" type="presParOf" srcId="{3EAD9090-725D-4278-AED3-AD3EA2C26695}" destId="{95DB1C32-C743-4B45-9636-31B969178B8E}" srcOrd="0" destOrd="0" presId="urn:microsoft.com/office/officeart/2018/2/layout/IconLabelList"/>
    <dgm:cxn modelId="{CD183E3D-DC42-4372-95C2-BC38A68BF81A}" type="presParOf" srcId="{3EAD9090-725D-4278-AED3-AD3EA2C26695}" destId="{0A620FA7-A187-4303-8838-1E90C3E4EADC}" srcOrd="1" destOrd="0" presId="urn:microsoft.com/office/officeart/2018/2/layout/IconLabelList"/>
    <dgm:cxn modelId="{CD5F11AA-EC9F-4BDE-A919-4DE9FEB6AC3A}" type="presParOf" srcId="{3EAD9090-725D-4278-AED3-AD3EA2C26695}" destId="{D5226F3D-260A-43F7-B7C5-8868AFFDFAB2}" srcOrd="2" destOrd="0" presId="urn:microsoft.com/office/officeart/2018/2/layout/IconLabelList"/>
    <dgm:cxn modelId="{E12BA459-C3CE-4A3F-B279-73423419178E}" type="presParOf" srcId="{3CCD5EC6-D21C-4697-8318-367E46A8A747}" destId="{AB9AA53A-7F84-4EFA-BB83-6CB89BBE00C2}" srcOrd="5" destOrd="0" presId="urn:microsoft.com/office/officeart/2018/2/layout/IconLabelList"/>
    <dgm:cxn modelId="{03E5CB87-B6F2-4E54-9F08-4E01D8A3A596}" type="presParOf" srcId="{3CCD5EC6-D21C-4697-8318-367E46A8A747}" destId="{14532B4C-EAD8-4E01-BC9E-594208A5753A}" srcOrd="6" destOrd="0" presId="urn:microsoft.com/office/officeart/2018/2/layout/IconLabelList"/>
    <dgm:cxn modelId="{9A992FC2-7697-4084-86A2-6AF99C8BFD25}" type="presParOf" srcId="{14532B4C-EAD8-4E01-BC9E-594208A5753A}" destId="{13E6F0F8-1C17-4B0C-9D59-C7B340EE9DB9}" srcOrd="0" destOrd="0" presId="urn:microsoft.com/office/officeart/2018/2/layout/IconLabelList"/>
    <dgm:cxn modelId="{DFE08F2F-7291-40DB-A0D2-8B7F0D2BE456}" type="presParOf" srcId="{14532B4C-EAD8-4E01-BC9E-594208A5753A}" destId="{98C3227A-A4D5-46A8-9A22-4B7753AA5D39}" srcOrd="1" destOrd="0" presId="urn:microsoft.com/office/officeart/2018/2/layout/IconLabelList"/>
    <dgm:cxn modelId="{722AAA43-A287-4D9F-963A-6E1F520C05DB}" type="presParOf" srcId="{14532B4C-EAD8-4E01-BC9E-594208A5753A}" destId="{71D11475-417B-4C97-AB9E-B19C09EFBC5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8432-5225-4EA3-8001-A2CD1BE358C1}">
      <dsp:nvSpPr>
        <dsp:cNvPr id="0" name=""/>
        <dsp:cNvSpPr/>
      </dsp:nvSpPr>
      <dsp:spPr>
        <a:xfrm>
          <a:off x="0" y="0"/>
          <a:ext cx="7728267"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B96690-8174-4331-988B-A3D2D58CFD21}">
      <dsp:nvSpPr>
        <dsp:cNvPr id="0" name=""/>
        <dsp:cNvSpPr/>
      </dsp:nvSpPr>
      <dsp:spPr>
        <a:xfrm>
          <a:off x="0" y="0"/>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Current situation</a:t>
          </a:r>
        </a:p>
      </dsp:txBody>
      <dsp:txXfrm>
        <a:off x="0" y="0"/>
        <a:ext cx="7728267" cy="635915"/>
      </dsp:txXfrm>
    </dsp:sp>
    <dsp:sp modelId="{56BA105B-2581-4EC7-8FCC-6692F5901B6B}">
      <dsp:nvSpPr>
        <dsp:cNvPr id="0" name=""/>
        <dsp:cNvSpPr/>
      </dsp:nvSpPr>
      <dsp:spPr>
        <a:xfrm>
          <a:off x="0" y="635915"/>
          <a:ext cx="7728267" cy="0"/>
        </a:xfrm>
        <a:prstGeom prst="lin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10FF7C-517C-4B30-A48B-C8942AE36A29}">
      <dsp:nvSpPr>
        <dsp:cNvPr id="0" name=""/>
        <dsp:cNvSpPr/>
      </dsp:nvSpPr>
      <dsp:spPr>
        <a:xfrm>
          <a:off x="0" y="635915"/>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Types of stress</a:t>
          </a:r>
        </a:p>
      </dsp:txBody>
      <dsp:txXfrm>
        <a:off x="0" y="635915"/>
        <a:ext cx="7728267" cy="635915"/>
      </dsp:txXfrm>
    </dsp:sp>
    <dsp:sp modelId="{1049F2C0-79DB-4A44-AAF2-642E93C2B3F2}">
      <dsp:nvSpPr>
        <dsp:cNvPr id="0" name=""/>
        <dsp:cNvSpPr/>
      </dsp:nvSpPr>
      <dsp:spPr>
        <a:xfrm>
          <a:off x="0" y="1271831"/>
          <a:ext cx="7728267" cy="0"/>
        </a:xfrm>
        <a:prstGeom prst="line">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9C0B51-0CF6-428A-9315-42E476E42698}">
      <dsp:nvSpPr>
        <dsp:cNvPr id="0" name=""/>
        <dsp:cNvSpPr/>
      </dsp:nvSpPr>
      <dsp:spPr>
        <a:xfrm>
          <a:off x="0" y="1271831"/>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Symptoms of stress</a:t>
          </a:r>
        </a:p>
      </dsp:txBody>
      <dsp:txXfrm>
        <a:off x="0" y="1271831"/>
        <a:ext cx="7728267" cy="635915"/>
      </dsp:txXfrm>
    </dsp:sp>
    <dsp:sp modelId="{44ACEA58-0BC2-4AA3-8747-C1E81BDFBEA7}">
      <dsp:nvSpPr>
        <dsp:cNvPr id="0" name=""/>
        <dsp:cNvSpPr/>
      </dsp:nvSpPr>
      <dsp:spPr>
        <a:xfrm>
          <a:off x="0" y="1907746"/>
          <a:ext cx="7728267" cy="0"/>
        </a:xfrm>
        <a:prstGeom prst="line">
          <a:avLst/>
        </a:prstGeom>
        <a:solidFill>
          <a:schemeClr val="accent5">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651204-802F-4B39-83FE-E362CBD7D3B0}">
      <dsp:nvSpPr>
        <dsp:cNvPr id="0" name=""/>
        <dsp:cNvSpPr/>
      </dsp:nvSpPr>
      <dsp:spPr>
        <a:xfrm>
          <a:off x="0" y="1907746"/>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Stress Management</a:t>
          </a:r>
        </a:p>
      </dsp:txBody>
      <dsp:txXfrm>
        <a:off x="0" y="1907746"/>
        <a:ext cx="7728267" cy="635915"/>
      </dsp:txXfrm>
    </dsp:sp>
    <dsp:sp modelId="{84F4FBB6-731A-43FE-9D1C-35DAC66428C5}">
      <dsp:nvSpPr>
        <dsp:cNvPr id="0" name=""/>
        <dsp:cNvSpPr/>
      </dsp:nvSpPr>
      <dsp:spPr>
        <a:xfrm>
          <a:off x="0" y="2543662"/>
          <a:ext cx="7728267" cy="0"/>
        </a:xfrm>
        <a:prstGeom prst="line">
          <a:avLst/>
        </a:prstGeom>
        <a:solidFill>
          <a:schemeClr val="accent6">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C4CC6B-0D1C-4332-9C79-9D0020B6746A}">
      <dsp:nvSpPr>
        <dsp:cNvPr id="0" name=""/>
        <dsp:cNvSpPr/>
      </dsp:nvSpPr>
      <dsp:spPr>
        <a:xfrm>
          <a:off x="0" y="2543662"/>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Toolkit</a:t>
          </a:r>
        </a:p>
      </dsp:txBody>
      <dsp:txXfrm>
        <a:off x="0" y="2543662"/>
        <a:ext cx="7728267" cy="635915"/>
      </dsp:txXfrm>
    </dsp:sp>
    <dsp:sp modelId="{D86EE92D-2C7B-4073-9DA1-6780D4A8568A}">
      <dsp:nvSpPr>
        <dsp:cNvPr id="0" name=""/>
        <dsp:cNvSpPr/>
      </dsp:nvSpPr>
      <dsp:spPr>
        <a:xfrm>
          <a:off x="0" y="3179577"/>
          <a:ext cx="7728267"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6B2AEC-73E6-4A76-B297-A3259E5A62AB}">
      <dsp:nvSpPr>
        <dsp:cNvPr id="0" name=""/>
        <dsp:cNvSpPr/>
      </dsp:nvSpPr>
      <dsp:spPr>
        <a:xfrm>
          <a:off x="0" y="3179577"/>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Mindfulness</a:t>
          </a:r>
        </a:p>
      </dsp:txBody>
      <dsp:txXfrm>
        <a:off x="0" y="3179577"/>
        <a:ext cx="7728267" cy="635915"/>
      </dsp:txXfrm>
    </dsp:sp>
    <dsp:sp modelId="{259564F9-C50B-44B4-A882-5B38F57B6C3E}">
      <dsp:nvSpPr>
        <dsp:cNvPr id="0" name=""/>
        <dsp:cNvSpPr/>
      </dsp:nvSpPr>
      <dsp:spPr>
        <a:xfrm>
          <a:off x="0" y="3815492"/>
          <a:ext cx="7728267" cy="0"/>
        </a:xfrm>
        <a:prstGeom prst="line">
          <a:avLst/>
        </a:prstGeom>
        <a:solidFill>
          <a:schemeClr val="accent3">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9529A9-4806-4FAA-8126-3710F486C5F1}">
      <dsp:nvSpPr>
        <dsp:cNvPr id="0" name=""/>
        <dsp:cNvSpPr/>
      </dsp:nvSpPr>
      <dsp:spPr>
        <a:xfrm>
          <a:off x="0" y="3815493"/>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Health and Wellness</a:t>
          </a:r>
        </a:p>
      </dsp:txBody>
      <dsp:txXfrm>
        <a:off x="0" y="3815493"/>
        <a:ext cx="7728267" cy="635915"/>
      </dsp:txXfrm>
    </dsp:sp>
    <dsp:sp modelId="{FA8D371D-9022-406F-A47E-6FAEB35B06AB}">
      <dsp:nvSpPr>
        <dsp:cNvPr id="0" name=""/>
        <dsp:cNvSpPr/>
      </dsp:nvSpPr>
      <dsp:spPr>
        <a:xfrm>
          <a:off x="0" y="4451408"/>
          <a:ext cx="7728267" cy="0"/>
        </a:xfrm>
        <a:prstGeom prst="line">
          <a:avLst/>
        </a:prstGeom>
        <a:solidFill>
          <a:schemeClr val="accent4">
            <a:hueOff val="0"/>
            <a:satOff val="0"/>
            <a:lumOff val="0"/>
            <a:alphaOff val="0"/>
          </a:schemeClr>
        </a:solidFill>
        <a:ln w="1079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ABA0E-727C-4B14-B6BB-E382A1F688F9}">
      <dsp:nvSpPr>
        <dsp:cNvPr id="0" name=""/>
        <dsp:cNvSpPr/>
      </dsp:nvSpPr>
      <dsp:spPr>
        <a:xfrm>
          <a:off x="0" y="4451408"/>
          <a:ext cx="7728267" cy="6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Teleworking tips</a:t>
          </a:r>
        </a:p>
      </dsp:txBody>
      <dsp:txXfrm>
        <a:off x="0" y="4451408"/>
        <a:ext cx="7728267" cy="635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8A947-E6D5-40A6-BF30-1E68B7515A66}">
      <dsp:nvSpPr>
        <dsp:cNvPr id="0" name=""/>
        <dsp:cNvSpPr/>
      </dsp:nvSpPr>
      <dsp:spPr>
        <a:xfrm>
          <a:off x="0" y="14751"/>
          <a:ext cx="7104549" cy="839474"/>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Feelings you may be experiencing</a:t>
          </a:r>
        </a:p>
      </dsp:txBody>
      <dsp:txXfrm>
        <a:off x="40980" y="55731"/>
        <a:ext cx="7022589" cy="757514"/>
      </dsp:txXfrm>
    </dsp:sp>
    <dsp:sp modelId="{EBE2710F-5C0D-4C8C-8FE3-EB6C17023887}">
      <dsp:nvSpPr>
        <dsp:cNvPr id="0" name=""/>
        <dsp:cNvSpPr/>
      </dsp:nvSpPr>
      <dsp:spPr>
        <a:xfrm>
          <a:off x="0" y="854225"/>
          <a:ext cx="7104549" cy="231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569"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Sadness</a:t>
          </a:r>
        </a:p>
        <a:p>
          <a:pPr marL="228600" lvl="1" indent="-228600" algn="l" defTabSz="1200150">
            <a:lnSpc>
              <a:spcPct val="90000"/>
            </a:lnSpc>
            <a:spcBef>
              <a:spcPct val="0"/>
            </a:spcBef>
            <a:spcAft>
              <a:spcPct val="20000"/>
            </a:spcAft>
            <a:buChar char="•"/>
          </a:pPr>
          <a:r>
            <a:rPr lang="en-US" sz="2700" kern="1200" dirty="0"/>
            <a:t>Guilt</a:t>
          </a:r>
        </a:p>
        <a:p>
          <a:pPr marL="228600" lvl="1" indent="-228600" algn="l" defTabSz="1200150">
            <a:lnSpc>
              <a:spcPct val="90000"/>
            </a:lnSpc>
            <a:spcBef>
              <a:spcPct val="0"/>
            </a:spcBef>
            <a:spcAft>
              <a:spcPct val="20000"/>
            </a:spcAft>
            <a:buChar char="•"/>
          </a:pPr>
          <a:r>
            <a:rPr lang="en-US" sz="2700" kern="1200" dirty="0"/>
            <a:t>Loneliness</a:t>
          </a:r>
        </a:p>
        <a:p>
          <a:pPr marL="228600" lvl="1" indent="-228600" algn="l" defTabSz="1200150">
            <a:lnSpc>
              <a:spcPct val="90000"/>
            </a:lnSpc>
            <a:spcBef>
              <a:spcPct val="0"/>
            </a:spcBef>
            <a:spcAft>
              <a:spcPct val="20000"/>
            </a:spcAft>
            <a:buChar char="•"/>
          </a:pPr>
          <a:r>
            <a:rPr lang="en-US" sz="2700" kern="1200" dirty="0"/>
            <a:t>Isolation</a:t>
          </a:r>
        </a:p>
        <a:p>
          <a:pPr marL="228600" lvl="1" indent="-228600" algn="l" defTabSz="1200150">
            <a:lnSpc>
              <a:spcPct val="90000"/>
            </a:lnSpc>
            <a:spcBef>
              <a:spcPct val="0"/>
            </a:spcBef>
            <a:spcAft>
              <a:spcPct val="20000"/>
            </a:spcAft>
            <a:buChar char="•"/>
          </a:pPr>
          <a:r>
            <a:rPr lang="en-US" sz="2700" kern="1200" dirty="0"/>
            <a:t>Fear</a:t>
          </a:r>
        </a:p>
      </dsp:txBody>
      <dsp:txXfrm>
        <a:off x="0" y="854225"/>
        <a:ext cx="7104549" cy="2318400"/>
      </dsp:txXfrm>
    </dsp:sp>
    <dsp:sp modelId="{F57C2F78-9C0D-4127-AB27-26D3F2451218}">
      <dsp:nvSpPr>
        <dsp:cNvPr id="0" name=""/>
        <dsp:cNvSpPr/>
      </dsp:nvSpPr>
      <dsp:spPr>
        <a:xfrm>
          <a:off x="0" y="3172626"/>
          <a:ext cx="7104549" cy="839474"/>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US" sz="3500" kern="1200" dirty="0"/>
            <a:t>IT’S OK TO HAVE THESE FEELINGS</a:t>
          </a:r>
        </a:p>
      </dsp:txBody>
      <dsp:txXfrm>
        <a:off x="40980" y="3213606"/>
        <a:ext cx="7022589" cy="757514"/>
      </dsp:txXfrm>
    </dsp:sp>
    <dsp:sp modelId="{569E053D-3846-424C-ABE3-4392CD3093E9}">
      <dsp:nvSpPr>
        <dsp:cNvPr id="0" name=""/>
        <dsp:cNvSpPr/>
      </dsp:nvSpPr>
      <dsp:spPr>
        <a:xfrm>
          <a:off x="0" y="4012101"/>
          <a:ext cx="7104549"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5569"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Everyone is experiencing similar feelings right now</a:t>
          </a:r>
        </a:p>
        <a:p>
          <a:pPr marL="228600" lvl="1" indent="-228600" algn="l" defTabSz="1200150">
            <a:lnSpc>
              <a:spcPct val="90000"/>
            </a:lnSpc>
            <a:spcBef>
              <a:spcPct val="0"/>
            </a:spcBef>
            <a:spcAft>
              <a:spcPct val="20000"/>
            </a:spcAft>
            <a:buChar char="•"/>
          </a:pPr>
          <a:r>
            <a:rPr lang="en-US" sz="2700" kern="1200" dirty="0"/>
            <a:t>Time for processing</a:t>
          </a:r>
        </a:p>
      </dsp:txBody>
      <dsp:txXfrm>
        <a:off x="0" y="4012101"/>
        <a:ext cx="7104549" cy="13041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67F335-669E-482D-89B2-DD30544E7A7E}">
      <dsp:nvSpPr>
        <dsp:cNvPr id="0" name=""/>
        <dsp:cNvSpPr/>
      </dsp:nvSpPr>
      <dsp:spPr>
        <a:xfrm>
          <a:off x="0" y="6454"/>
          <a:ext cx="7728267" cy="8457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0AB0B2-1889-4B45-A72D-1291C723AE77}">
      <dsp:nvSpPr>
        <dsp:cNvPr id="0" name=""/>
        <dsp:cNvSpPr/>
      </dsp:nvSpPr>
      <dsp:spPr>
        <a:xfrm>
          <a:off x="255835" y="196745"/>
          <a:ext cx="465154" cy="4651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DEB0AF-97D3-49E3-B1A7-AB25C6EBF5FB}">
      <dsp:nvSpPr>
        <dsp:cNvPr id="0" name=""/>
        <dsp:cNvSpPr/>
      </dsp:nvSpPr>
      <dsp:spPr>
        <a:xfrm>
          <a:off x="976824" y="6454"/>
          <a:ext cx="6750487"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44550">
            <a:lnSpc>
              <a:spcPct val="90000"/>
            </a:lnSpc>
            <a:spcBef>
              <a:spcPct val="0"/>
            </a:spcBef>
            <a:spcAft>
              <a:spcPct val="35000"/>
            </a:spcAft>
            <a:buNone/>
          </a:pPr>
          <a:r>
            <a:rPr lang="en-US" sz="1900" kern="1200"/>
            <a:t>Create new routines</a:t>
          </a:r>
        </a:p>
      </dsp:txBody>
      <dsp:txXfrm>
        <a:off x="976824" y="6454"/>
        <a:ext cx="6750487" cy="845735"/>
      </dsp:txXfrm>
    </dsp:sp>
    <dsp:sp modelId="{FD983BFC-D7FD-4DF9-B431-3703C1754DDA}">
      <dsp:nvSpPr>
        <dsp:cNvPr id="0" name=""/>
        <dsp:cNvSpPr/>
      </dsp:nvSpPr>
      <dsp:spPr>
        <a:xfrm>
          <a:off x="0" y="1063624"/>
          <a:ext cx="7728267" cy="8457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725D0F-26F6-41FD-8ACC-775B712CF12C}">
      <dsp:nvSpPr>
        <dsp:cNvPr id="0" name=""/>
        <dsp:cNvSpPr/>
      </dsp:nvSpPr>
      <dsp:spPr>
        <a:xfrm>
          <a:off x="255835" y="1253914"/>
          <a:ext cx="465154" cy="4651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FECCCE-9A08-42F8-8EEA-E20A560FD2BA}">
      <dsp:nvSpPr>
        <dsp:cNvPr id="0" name=""/>
        <dsp:cNvSpPr/>
      </dsp:nvSpPr>
      <dsp:spPr>
        <a:xfrm>
          <a:off x="976824" y="1063624"/>
          <a:ext cx="6750487"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44550">
            <a:lnSpc>
              <a:spcPct val="90000"/>
            </a:lnSpc>
            <a:spcBef>
              <a:spcPct val="0"/>
            </a:spcBef>
            <a:spcAft>
              <a:spcPct val="35000"/>
            </a:spcAft>
            <a:buNone/>
          </a:pPr>
          <a:r>
            <a:rPr lang="en-US" sz="1900" kern="1200"/>
            <a:t>Take time to disconnect</a:t>
          </a:r>
        </a:p>
      </dsp:txBody>
      <dsp:txXfrm>
        <a:off x="976824" y="1063624"/>
        <a:ext cx="6750487" cy="845735"/>
      </dsp:txXfrm>
    </dsp:sp>
    <dsp:sp modelId="{1DE134B5-F6BE-4CD3-B024-AA03B9F9D11E}">
      <dsp:nvSpPr>
        <dsp:cNvPr id="0" name=""/>
        <dsp:cNvSpPr/>
      </dsp:nvSpPr>
      <dsp:spPr>
        <a:xfrm>
          <a:off x="0" y="2116108"/>
          <a:ext cx="7728267" cy="8457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9A5A8F-E646-42DE-B8FE-20915368BBB8}">
      <dsp:nvSpPr>
        <dsp:cNvPr id="0" name=""/>
        <dsp:cNvSpPr/>
      </dsp:nvSpPr>
      <dsp:spPr>
        <a:xfrm>
          <a:off x="255835" y="2311084"/>
          <a:ext cx="465154" cy="4651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F1B22F-38D7-4D2B-8B74-08A68C848E83}">
      <dsp:nvSpPr>
        <dsp:cNvPr id="0" name=""/>
        <dsp:cNvSpPr/>
      </dsp:nvSpPr>
      <dsp:spPr>
        <a:xfrm>
          <a:off x="976824" y="2120794"/>
          <a:ext cx="3477720"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44550">
            <a:lnSpc>
              <a:spcPct val="90000"/>
            </a:lnSpc>
            <a:spcBef>
              <a:spcPct val="0"/>
            </a:spcBef>
            <a:spcAft>
              <a:spcPct val="35000"/>
            </a:spcAft>
            <a:buNone/>
          </a:pPr>
          <a:r>
            <a:rPr lang="en-US" sz="1900" kern="1200"/>
            <a:t>Accept negative emotions</a:t>
          </a:r>
        </a:p>
      </dsp:txBody>
      <dsp:txXfrm>
        <a:off x="976824" y="2120794"/>
        <a:ext cx="3477720" cy="845735"/>
      </dsp:txXfrm>
    </dsp:sp>
    <dsp:sp modelId="{31E51110-DD90-4A41-B37E-EE7870F8BAE5}">
      <dsp:nvSpPr>
        <dsp:cNvPr id="0" name=""/>
        <dsp:cNvSpPr/>
      </dsp:nvSpPr>
      <dsp:spPr>
        <a:xfrm>
          <a:off x="4454544" y="2120794"/>
          <a:ext cx="3272767"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00100">
            <a:lnSpc>
              <a:spcPct val="90000"/>
            </a:lnSpc>
            <a:spcBef>
              <a:spcPct val="0"/>
            </a:spcBef>
            <a:spcAft>
              <a:spcPct val="35000"/>
            </a:spcAft>
            <a:buNone/>
          </a:pPr>
          <a:r>
            <a:rPr lang="en-US" sz="1800" kern="1200" dirty="0"/>
            <a:t>It is ok</a:t>
          </a:r>
        </a:p>
        <a:p>
          <a:pPr marL="0" lvl="0" indent="0" algn="l" defTabSz="800100">
            <a:lnSpc>
              <a:spcPct val="90000"/>
            </a:lnSpc>
            <a:spcBef>
              <a:spcPct val="0"/>
            </a:spcBef>
            <a:spcAft>
              <a:spcPct val="35000"/>
            </a:spcAft>
            <a:buNone/>
          </a:pPr>
          <a:r>
            <a:rPr lang="en-US" sz="1800" kern="1200" dirty="0"/>
            <a:t>Write down your feelings</a:t>
          </a:r>
        </a:p>
      </dsp:txBody>
      <dsp:txXfrm>
        <a:off x="4454544" y="2120794"/>
        <a:ext cx="3272767" cy="845735"/>
      </dsp:txXfrm>
    </dsp:sp>
    <dsp:sp modelId="{80EA7CF9-A6F6-4B4B-9FFB-4F8036B9F4BA}">
      <dsp:nvSpPr>
        <dsp:cNvPr id="0" name=""/>
        <dsp:cNvSpPr/>
      </dsp:nvSpPr>
      <dsp:spPr>
        <a:xfrm>
          <a:off x="0" y="3177963"/>
          <a:ext cx="7728267" cy="8457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7DF640-099D-4045-A4B4-269A96FC48BD}">
      <dsp:nvSpPr>
        <dsp:cNvPr id="0" name=""/>
        <dsp:cNvSpPr/>
      </dsp:nvSpPr>
      <dsp:spPr>
        <a:xfrm>
          <a:off x="255835" y="3368254"/>
          <a:ext cx="465154" cy="4651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81E9704-E6F1-4907-B27A-C4813BA2F19C}">
      <dsp:nvSpPr>
        <dsp:cNvPr id="0" name=""/>
        <dsp:cNvSpPr/>
      </dsp:nvSpPr>
      <dsp:spPr>
        <a:xfrm>
          <a:off x="976824" y="3177963"/>
          <a:ext cx="3477720"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44550">
            <a:lnSpc>
              <a:spcPct val="90000"/>
            </a:lnSpc>
            <a:spcBef>
              <a:spcPct val="0"/>
            </a:spcBef>
            <a:spcAft>
              <a:spcPct val="35000"/>
            </a:spcAft>
            <a:buNone/>
          </a:pPr>
          <a:r>
            <a:rPr lang="en-US" sz="1900" kern="1200"/>
            <a:t>Remember self care</a:t>
          </a:r>
        </a:p>
      </dsp:txBody>
      <dsp:txXfrm>
        <a:off x="976824" y="3177963"/>
        <a:ext cx="3477720" cy="845735"/>
      </dsp:txXfrm>
    </dsp:sp>
    <dsp:sp modelId="{7E314566-BF46-42E3-8551-31E56507581F}">
      <dsp:nvSpPr>
        <dsp:cNvPr id="0" name=""/>
        <dsp:cNvSpPr/>
      </dsp:nvSpPr>
      <dsp:spPr>
        <a:xfrm>
          <a:off x="4454544" y="3177963"/>
          <a:ext cx="3272767"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00100">
            <a:lnSpc>
              <a:spcPct val="90000"/>
            </a:lnSpc>
            <a:spcBef>
              <a:spcPct val="0"/>
            </a:spcBef>
            <a:spcAft>
              <a:spcPct val="35000"/>
            </a:spcAft>
            <a:buNone/>
          </a:pPr>
          <a:r>
            <a:rPr lang="en-US" sz="1800" kern="1200" dirty="0"/>
            <a:t>Schedule this every day: i.e.. take a walk, facetiming with friends, draw, listen to music </a:t>
          </a:r>
        </a:p>
      </dsp:txBody>
      <dsp:txXfrm>
        <a:off x="4454544" y="3177963"/>
        <a:ext cx="3272767" cy="845735"/>
      </dsp:txXfrm>
    </dsp:sp>
    <dsp:sp modelId="{C5252E9C-8F44-4E87-8ABC-262662FBE7E0}">
      <dsp:nvSpPr>
        <dsp:cNvPr id="0" name=""/>
        <dsp:cNvSpPr/>
      </dsp:nvSpPr>
      <dsp:spPr>
        <a:xfrm>
          <a:off x="0" y="4235133"/>
          <a:ext cx="7728267" cy="84573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9EC808-A15F-49F5-A4BA-70CA75B5BD09}">
      <dsp:nvSpPr>
        <dsp:cNvPr id="0" name=""/>
        <dsp:cNvSpPr/>
      </dsp:nvSpPr>
      <dsp:spPr>
        <a:xfrm>
          <a:off x="255835" y="4425424"/>
          <a:ext cx="465154" cy="4651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4447B6-3F9E-4834-A2B1-FFCDF30AE681}">
      <dsp:nvSpPr>
        <dsp:cNvPr id="0" name=""/>
        <dsp:cNvSpPr/>
      </dsp:nvSpPr>
      <dsp:spPr>
        <a:xfrm>
          <a:off x="976824" y="4235133"/>
          <a:ext cx="3477720"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844550">
            <a:lnSpc>
              <a:spcPct val="90000"/>
            </a:lnSpc>
            <a:spcBef>
              <a:spcPct val="0"/>
            </a:spcBef>
            <a:spcAft>
              <a:spcPct val="35000"/>
            </a:spcAft>
            <a:buNone/>
          </a:pPr>
          <a:r>
            <a:rPr lang="en-US" sz="1900" kern="1200"/>
            <a:t>Play</a:t>
          </a:r>
        </a:p>
      </dsp:txBody>
      <dsp:txXfrm>
        <a:off x="976824" y="4235133"/>
        <a:ext cx="3477720" cy="845735"/>
      </dsp:txXfrm>
    </dsp:sp>
    <dsp:sp modelId="{57FDD2FB-A925-4138-BDF5-524665EE57D1}">
      <dsp:nvSpPr>
        <dsp:cNvPr id="0" name=""/>
        <dsp:cNvSpPr/>
      </dsp:nvSpPr>
      <dsp:spPr>
        <a:xfrm>
          <a:off x="4454544" y="4235133"/>
          <a:ext cx="3272767" cy="845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07" tIns="89507" rIns="89507" bIns="89507" numCol="1" spcCol="1270" anchor="ctr" anchorCtr="0">
          <a:noAutofit/>
        </a:bodyPr>
        <a:lstStyle/>
        <a:p>
          <a:pPr marL="0" lvl="0" indent="0" algn="l" defTabSz="711200">
            <a:lnSpc>
              <a:spcPct val="90000"/>
            </a:lnSpc>
            <a:spcBef>
              <a:spcPct val="0"/>
            </a:spcBef>
            <a:spcAft>
              <a:spcPct val="35000"/>
            </a:spcAft>
            <a:buNone/>
          </a:pPr>
          <a:r>
            <a:rPr lang="en-US" sz="1600" kern="1200" dirty="0"/>
            <a:t>Play games with family inside or out</a:t>
          </a:r>
        </a:p>
        <a:p>
          <a:pPr marL="0" lvl="0" indent="0" algn="l" defTabSz="711200">
            <a:lnSpc>
              <a:spcPct val="90000"/>
            </a:lnSpc>
            <a:spcBef>
              <a:spcPct val="0"/>
            </a:spcBef>
            <a:spcAft>
              <a:spcPct val="35000"/>
            </a:spcAft>
            <a:buNone/>
          </a:pPr>
          <a:r>
            <a:rPr lang="en-US" sz="1600" kern="1200" dirty="0"/>
            <a:t>Use this time to connect with family</a:t>
          </a:r>
        </a:p>
      </dsp:txBody>
      <dsp:txXfrm>
        <a:off x="4454544" y="4235133"/>
        <a:ext cx="3272767" cy="8457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F34D7-3062-461D-A35D-8F82732A04E6}">
      <dsp:nvSpPr>
        <dsp:cNvPr id="0" name=""/>
        <dsp:cNvSpPr/>
      </dsp:nvSpPr>
      <dsp:spPr>
        <a:xfrm>
          <a:off x="0" y="388522"/>
          <a:ext cx="7728267" cy="604800"/>
        </a:xfrm>
        <a:prstGeom prst="rect">
          <a:avLst/>
        </a:prstGeom>
        <a:solidFill>
          <a:schemeClr val="lt1">
            <a:alpha val="9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78EDEC-C1BC-4A3F-A8C4-0E816EA2F5AE}">
      <dsp:nvSpPr>
        <dsp:cNvPr id="0" name=""/>
        <dsp:cNvSpPr/>
      </dsp:nvSpPr>
      <dsp:spPr>
        <a:xfrm>
          <a:off x="386413" y="34282"/>
          <a:ext cx="5409786" cy="708480"/>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066800">
            <a:lnSpc>
              <a:spcPct val="90000"/>
            </a:lnSpc>
            <a:spcBef>
              <a:spcPct val="0"/>
            </a:spcBef>
            <a:spcAft>
              <a:spcPct val="35000"/>
            </a:spcAft>
            <a:buNone/>
          </a:pPr>
          <a:r>
            <a:rPr lang="en-US" sz="2400" kern="1200" dirty="0"/>
            <a:t>Meditate</a:t>
          </a:r>
        </a:p>
      </dsp:txBody>
      <dsp:txXfrm>
        <a:off x="420998" y="68867"/>
        <a:ext cx="5340616" cy="639310"/>
      </dsp:txXfrm>
    </dsp:sp>
    <dsp:sp modelId="{FD11F0A6-B411-4112-887F-2FAEE323F8B3}">
      <dsp:nvSpPr>
        <dsp:cNvPr id="0" name=""/>
        <dsp:cNvSpPr/>
      </dsp:nvSpPr>
      <dsp:spPr>
        <a:xfrm>
          <a:off x="0" y="1477162"/>
          <a:ext cx="7728267" cy="604800"/>
        </a:xfrm>
        <a:prstGeom prst="rect">
          <a:avLst/>
        </a:prstGeom>
        <a:solidFill>
          <a:schemeClr val="lt1">
            <a:alpha val="90000"/>
            <a:hueOff val="0"/>
            <a:satOff val="0"/>
            <a:lumOff val="0"/>
            <a:alphaOff val="0"/>
          </a:schemeClr>
        </a:solidFill>
        <a:ln w="10795" cap="flat" cmpd="sng" algn="ctr">
          <a:solidFill>
            <a:schemeClr val="accent2">
              <a:hueOff val="651485"/>
              <a:satOff val="-10511"/>
              <a:lumOff val="-1830"/>
              <a:alphaOff val="0"/>
            </a:schemeClr>
          </a:solidFill>
          <a:prstDash val="solid"/>
        </a:ln>
        <a:effectLst/>
      </dsp:spPr>
      <dsp:style>
        <a:lnRef idx="2">
          <a:scrgbClr r="0" g="0" b="0"/>
        </a:lnRef>
        <a:fillRef idx="1">
          <a:scrgbClr r="0" g="0" b="0"/>
        </a:fillRef>
        <a:effectRef idx="0">
          <a:scrgbClr r="0" g="0" b="0"/>
        </a:effectRef>
        <a:fontRef idx="minor"/>
      </dsp:style>
    </dsp:sp>
    <dsp:sp modelId="{37ACEE54-1C57-4156-A3E2-119A6BC13AC3}">
      <dsp:nvSpPr>
        <dsp:cNvPr id="0" name=""/>
        <dsp:cNvSpPr/>
      </dsp:nvSpPr>
      <dsp:spPr>
        <a:xfrm>
          <a:off x="386413" y="1122922"/>
          <a:ext cx="5409786" cy="708480"/>
        </a:xfrm>
        <a:prstGeom prst="roundRect">
          <a:avLst/>
        </a:prstGeom>
        <a:solidFill>
          <a:schemeClr val="accent2">
            <a:hueOff val="651485"/>
            <a:satOff val="-10511"/>
            <a:lumOff val="-183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066800">
            <a:lnSpc>
              <a:spcPct val="90000"/>
            </a:lnSpc>
            <a:spcBef>
              <a:spcPct val="0"/>
            </a:spcBef>
            <a:spcAft>
              <a:spcPct val="35000"/>
            </a:spcAft>
            <a:buNone/>
          </a:pPr>
          <a:r>
            <a:rPr lang="en-US" sz="2400" kern="1200" dirty="0"/>
            <a:t>Complete mindful activities</a:t>
          </a:r>
        </a:p>
      </dsp:txBody>
      <dsp:txXfrm>
        <a:off x="420998" y="1157507"/>
        <a:ext cx="5340616" cy="639310"/>
      </dsp:txXfrm>
    </dsp:sp>
    <dsp:sp modelId="{F6D4EBC8-DAB4-4DBB-940D-DB980E99E9F3}">
      <dsp:nvSpPr>
        <dsp:cNvPr id="0" name=""/>
        <dsp:cNvSpPr/>
      </dsp:nvSpPr>
      <dsp:spPr>
        <a:xfrm>
          <a:off x="0" y="2565802"/>
          <a:ext cx="7728267" cy="604800"/>
        </a:xfrm>
        <a:prstGeom prst="rect">
          <a:avLst/>
        </a:prstGeom>
        <a:solidFill>
          <a:schemeClr val="lt1">
            <a:alpha val="90000"/>
            <a:hueOff val="0"/>
            <a:satOff val="0"/>
            <a:lumOff val="0"/>
            <a:alphaOff val="0"/>
          </a:schemeClr>
        </a:solidFill>
        <a:ln w="10795" cap="flat" cmpd="sng" algn="ctr">
          <a:solidFill>
            <a:schemeClr val="accent2">
              <a:hueOff val="1302969"/>
              <a:satOff val="-21023"/>
              <a:lumOff val="-3660"/>
              <a:alphaOff val="0"/>
            </a:schemeClr>
          </a:solidFill>
          <a:prstDash val="solid"/>
        </a:ln>
        <a:effectLst/>
      </dsp:spPr>
      <dsp:style>
        <a:lnRef idx="2">
          <a:scrgbClr r="0" g="0" b="0"/>
        </a:lnRef>
        <a:fillRef idx="1">
          <a:scrgbClr r="0" g="0" b="0"/>
        </a:fillRef>
        <a:effectRef idx="0">
          <a:scrgbClr r="0" g="0" b="0"/>
        </a:effectRef>
        <a:fontRef idx="minor"/>
      </dsp:style>
    </dsp:sp>
    <dsp:sp modelId="{22603864-71DA-4637-99F9-6C10218D9C41}">
      <dsp:nvSpPr>
        <dsp:cNvPr id="0" name=""/>
        <dsp:cNvSpPr/>
      </dsp:nvSpPr>
      <dsp:spPr>
        <a:xfrm>
          <a:off x="386413" y="2211562"/>
          <a:ext cx="5409786" cy="708480"/>
        </a:xfrm>
        <a:prstGeom prst="roundRect">
          <a:avLst/>
        </a:prstGeom>
        <a:solidFill>
          <a:schemeClr val="accent2">
            <a:hueOff val="1302969"/>
            <a:satOff val="-21023"/>
            <a:lumOff val="-366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066800">
            <a:lnSpc>
              <a:spcPct val="90000"/>
            </a:lnSpc>
            <a:spcBef>
              <a:spcPct val="0"/>
            </a:spcBef>
            <a:spcAft>
              <a:spcPct val="35000"/>
            </a:spcAft>
            <a:buNone/>
          </a:pPr>
          <a:r>
            <a:rPr lang="en-US" sz="2400" kern="1200" dirty="0"/>
            <a:t>Reduce exposure to social media</a:t>
          </a:r>
        </a:p>
      </dsp:txBody>
      <dsp:txXfrm>
        <a:off x="420998" y="2246147"/>
        <a:ext cx="5340616" cy="639310"/>
      </dsp:txXfrm>
    </dsp:sp>
    <dsp:sp modelId="{A985F966-4638-4875-A1E4-BDDF09E52A16}">
      <dsp:nvSpPr>
        <dsp:cNvPr id="0" name=""/>
        <dsp:cNvSpPr/>
      </dsp:nvSpPr>
      <dsp:spPr>
        <a:xfrm>
          <a:off x="0" y="3654442"/>
          <a:ext cx="7728267" cy="1398600"/>
        </a:xfrm>
        <a:prstGeom prst="rect">
          <a:avLst/>
        </a:prstGeom>
        <a:solidFill>
          <a:schemeClr val="lt1">
            <a:alpha val="90000"/>
            <a:hueOff val="0"/>
            <a:satOff val="0"/>
            <a:lumOff val="0"/>
            <a:alphaOff val="0"/>
          </a:schemeClr>
        </a:solidFill>
        <a:ln w="10795" cap="flat" cmpd="sng" algn="ctr">
          <a:solidFill>
            <a:schemeClr val="accent2">
              <a:hueOff val="1954454"/>
              <a:satOff val="-31534"/>
              <a:lumOff val="-549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9799" tIns="499872" rIns="599799"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You invite criticism and unwanted advice</a:t>
          </a:r>
        </a:p>
        <a:p>
          <a:pPr marL="228600" lvl="1" indent="-228600" algn="l" defTabSz="1066800">
            <a:lnSpc>
              <a:spcPct val="90000"/>
            </a:lnSpc>
            <a:spcBef>
              <a:spcPct val="0"/>
            </a:spcBef>
            <a:spcAft>
              <a:spcPct val="15000"/>
            </a:spcAft>
            <a:buChar char="•"/>
          </a:pPr>
          <a:r>
            <a:rPr lang="en-US" sz="2400" kern="1200" dirty="0"/>
            <a:t>You increase negative stress hormones</a:t>
          </a:r>
        </a:p>
      </dsp:txBody>
      <dsp:txXfrm>
        <a:off x="0" y="3654442"/>
        <a:ext cx="7728267" cy="1398600"/>
      </dsp:txXfrm>
    </dsp:sp>
    <dsp:sp modelId="{67C12C56-206C-4F2F-92A7-7D33E889B149}">
      <dsp:nvSpPr>
        <dsp:cNvPr id="0" name=""/>
        <dsp:cNvSpPr/>
      </dsp:nvSpPr>
      <dsp:spPr>
        <a:xfrm>
          <a:off x="386413" y="3300202"/>
          <a:ext cx="5409786" cy="708480"/>
        </a:xfrm>
        <a:prstGeom prst="roundRect">
          <a:avLst/>
        </a:prstGeom>
        <a:solidFill>
          <a:schemeClr val="accent2">
            <a:hueOff val="1954454"/>
            <a:satOff val="-31534"/>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066800">
            <a:lnSpc>
              <a:spcPct val="90000"/>
            </a:lnSpc>
            <a:spcBef>
              <a:spcPct val="0"/>
            </a:spcBef>
            <a:spcAft>
              <a:spcPct val="35000"/>
            </a:spcAft>
            <a:buNone/>
          </a:pPr>
          <a:r>
            <a:rPr lang="en-US" sz="2400" kern="1200" dirty="0"/>
            <a:t>Avoid complaining and gossiping</a:t>
          </a:r>
        </a:p>
      </dsp:txBody>
      <dsp:txXfrm>
        <a:off x="420998" y="3334787"/>
        <a:ext cx="5340616" cy="6393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81B8E-C7EA-412F-9FC4-D48FBC880D0D}">
      <dsp:nvSpPr>
        <dsp:cNvPr id="0" name=""/>
        <dsp:cNvSpPr/>
      </dsp:nvSpPr>
      <dsp:spPr>
        <a:xfrm>
          <a:off x="1344133" y="438422"/>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9EC7D95-775E-4865-A421-33EE9B1A7463}">
      <dsp:nvSpPr>
        <dsp:cNvPr id="0" name=""/>
        <dsp:cNvSpPr/>
      </dsp:nvSpPr>
      <dsp:spPr>
        <a:xfrm>
          <a:off x="777205" y="1466329"/>
          <a:ext cx="180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Have a morning routine</a:t>
          </a:r>
        </a:p>
      </dsp:txBody>
      <dsp:txXfrm>
        <a:off x="777205" y="1466329"/>
        <a:ext cx="1800000" cy="765000"/>
      </dsp:txXfrm>
    </dsp:sp>
    <dsp:sp modelId="{7A3D49AA-A46C-43C7-9EE5-82190D621D5D}">
      <dsp:nvSpPr>
        <dsp:cNvPr id="0" name=""/>
        <dsp:cNvSpPr/>
      </dsp:nvSpPr>
      <dsp:spPr>
        <a:xfrm>
          <a:off x="3459133" y="438422"/>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B871C1-B510-45CF-A970-69CDA6AA9AB2}">
      <dsp:nvSpPr>
        <dsp:cNvPr id="0" name=""/>
        <dsp:cNvSpPr/>
      </dsp:nvSpPr>
      <dsp:spPr>
        <a:xfrm>
          <a:off x="2892205" y="1466329"/>
          <a:ext cx="180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Try to have a schedule for you and children</a:t>
          </a:r>
        </a:p>
      </dsp:txBody>
      <dsp:txXfrm>
        <a:off x="2892205" y="1466329"/>
        <a:ext cx="1800000" cy="765000"/>
      </dsp:txXfrm>
    </dsp:sp>
    <dsp:sp modelId="{3499A9A7-332B-409F-BE87-29A56A021A84}">
      <dsp:nvSpPr>
        <dsp:cNvPr id="0" name=""/>
        <dsp:cNvSpPr/>
      </dsp:nvSpPr>
      <dsp:spPr>
        <a:xfrm>
          <a:off x="5574133" y="438422"/>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C231B3-DBC8-42A7-9BBE-B953BD61AAF6}">
      <dsp:nvSpPr>
        <dsp:cNvPr id="0" name=""/>
        <dsp:cNvSpPr/>
      </dsp:nvSpPr>
      <dsp:spPr>
        <a:xfrm>
          <a:off x="5007205" y="1466329"/>
          <a:ext cx="180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Engage when you can by video</a:t>
          </a:r>
        </a:p>
      </dsp:txBody>
      <dsp:txXfrm>
        <a:off x="5007205" y="1466329"/>
        <a:ext cx="1800000" cy="765000"/>
      </dsp:txXfrm>
    </dsp:sp>
    <dsp:sp modelId="{C669FF43-F08D-4D0F-B5F9-7E0AC0F69746}">
      <dsp:nvSpPr>
        <dsp:cNvPr id="0" name=""/>
        <dsp:cNvSpPr/>
      </dsp:nvSpPr>
      <dsp:spPr>
        <a:xfrm>
          <a:off x="2401633" y="2768662"/>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6A7314-978B-461B-B314-2E0679E3119B}">
      <dsp:nvSpPr>
        <dsp:cNvPr id="0" name=""/>
        <dsp:cNvSpPr/>
      </dsp:nvSpPr>
      <dsp:spPr>
        <a:xfrm>
          <a:off x="1882405" y="3821913"/>
          <a:ext cx="180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Schedule breaks</a:t>
          </a:r>
        </a:p>
      </dsp:txBody>
      <dsp:txXfrm>
        <a:off x="1882405" y="3821913"/>
        <a:ext cx="1800000" cy="765000"/>
      </dsp:txXfrm>
    </dsp:sp>
    <dsp:sp modelId="{259ECFBC-8942-42AB-9D2B-A14ADC01E220}">
      <dsp:nvSpPr>
        <dsp:cNvPr id="0" name=""/>
        <dsp:cNvSpPr/>
      </dsp:nvSpPr>
      <dsp:spPr>
        <a:xfrm>
          <a:off x="4516633" y="2768662"/>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50CA5E-2FB8-44EA-909E-92F597341F52}">
      <dsp:nvSpPr>
        <dsp:cNvPr id="0" name=""/>
        <dsp:cNvSpPr/>
      </dsp:nvSpPr>
      <dsp:spPr>
        <a:xfrm>
          <a:off x="3941749" y="3821913"/>
          <a:ext cx="180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n-US" sz="1800" kern="1200" dirty="0"/>
            <a:t>Get outside or at least leave your office space</a:t>
          </a:r>
        </a:p>
      </dsp:txBody>
      <dsp:txXfrm>
        <a:off x="3941749" y="3821913"/>
        <a:ext cx="1800000" cy="765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66A1A-5AB3-4EF3-BD6F-0737D9D3A556}">
      <dsp:nvSpPr>
        <dsp:cNvPr id="0" name=""/>
        <dsp:cNvSpPr/>
      </dsp:nvSpPr>
      <dsp:spPr>
        <a:xfrm>
          <a:off x="0" y="471974"/>
          <a:ext cx="7728267" cy="630000"/>
        </a:xfrm>
        <a:prstGeom prst="rect">
          <a:avLst/>
        </a:prstGeom>
        <a:solidFill>
          <a:schemeClr val="lt1">
            <a:alpha val="90000"/>
            <a:hueOff val="0"/>
            <a:satOff val="0"/>
            <a:lumOff val="0"/>
            <a:alphaOff val="0"/>
          </a:schemeClr>
        </a:solidFill>
        <a:ln w="1079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64CBE3-CD83-4ABF-97C9-62E845C2B777}">
      <dsp:nvSpPr>
        <dsp:cNvPr id="0" name=""/>
        <dsp:cNvSpPr/>
      </dsp:nvSpPr>
      <dsp:spPr>
        <a:xfrm>
          <a:off x="386413" y="102974"/>
          <a:ext cx="5409786" cy="73800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111250">
            <a:lnSpc>
              <a:spcPct val="90000"/>
            </a:lnSpc>
            <a:spcBef>
              <a:spcPct val="0"/>
            </a:spcBef>
            <a:spcAft>
              <a:spcPct val="35000"/>
            </a:spcAft>
            <a:buNone/>
          </a:pPr>
          <a:r>
            <a:rPr lang="en-US" sz="2500" kern="1200" dirty="0"/>
            <a:t>Have a firm quitting time</a:t>
          </a:r>
        </a:p>
      </dsp:txBody>
      <dsp:txXfrm>
        <a:off x="422439" y="139000"/>
        <a:ext cx="5337734" cy="665948"/>
      </dsp:txXfrm>
    </dsp:sp>
    <dsp:sp modelId="{F124DE4D-9A00-46D5-84E3-B80092BA680F}">
      <dsp:nvSpPr>
        <dsp:cNvPr id="0" name=""/>
        <dsp:cNvSpPr/>
      </dsp:nvSpPr>
      <dsp:spPr>
        <a:xfrm>
          <a:off x="0" y="1605974"/>
          <a:ext cx="7728267" cy="2244375"/>
        </a:xfrm>
        <a:prstGeom prst="rect">
          <a:avLst/>
        </a:prstGeom>
        <a:solidFill>
          <a:schemeClr val="lt1">
            <a:alpha val="90000"/>
            <a:hueOff val="0"/>
            <a:satOff val="0"/>
            <a:lumOff val="0"/>
            <a:alphaOff val="0"/>
          </a:schemeClr>
        </a:solidFill>
        <a:ln w="10795" cap="flat" cmpd="sng" algn="ctr">
          <a:solidFill>
            <a:schemeClr val="accent5">
              <a:hueOff val="5589159"/>
              <a:satOff val="-4817"/>
              <a:lumOff val="6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9799" tIns="520700" rIns="599799" bIns="177800"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Only work from this space</a:t>
          </a:r>
        </a:p>
        <a:p>
          <a:pPr marL="228600" lvl="1" indent="-228600" algn="l" defTabSz="1111250">
            <a:lnSpc>
              <a:spcPct val="90000"/>
            </a:lnSpc>
            <a:spcBef>
              <a:spcPct val="0"/>
            </a:spcBef>
            <a:spcAft>
              <a:spcPct val="15000"/>
            </a:spcAft>
            <a:buChar char="•"/>
          </a:pPr>
          <a:r>
            <a:rPr lang="en-US" sz="2500" kern="1200" dirty="0"/>
            <a:t>The rest of your house should remain work free</a:t>
          </a:r>
        </a:p>
        <a:p>
          <a:pPr marL="228600" lvl="1" indent="-228600" algn="l" defTabSz="1111250">
            <a:lnSpc>
              <a:spcPct val="90000"/>
            </a:lnSpc>
            <a:spcBef>
              <a:spcPct val="0"/>
            </a:spcBef>
            <a:spcAft>
              <a:spcPct val="15000"/>
            </a:spcAft>
            <a:buChar char="•"/>
          </a:pPr>
          <a:r>
            <a:rPr lang="en-US" sz="2500" kern="1200" dirty="0"/>
            <a:t>When possible, the workplace should be outside of your bedroom</a:t>
          </a:r>
        </a:p>
      </dsp:txBody>
      <dsp:txXfrm>
        <a:off x="0" y="1605974"/>
        <a:ext cx="7728267" cy="2244375"/>
      </dsp:txXfrm>
    </dsp:sp>
    <dsp:sp modelId="{AF96480A-06BB-4976-B97B-28479365347C}">
      <dsp:nvSpPr>
        <dsp:cNvPr id="0" name=""/>
        <dsp:cNvSpPr/>
      </dsp:nvSpPr>
      <dsp:spPr>
        <a:xfrm>
          <a:off x="386413" y="1236974"/>
          <a:ext cx="5409786" cy="738000"/>
        </a:xfrm>
        <a:prstGeom prst="roundRect">
          <a:avLst/>
        </a:prstGeom>
        <a:solidFill>
          <a:schemeClr val="accent5">
            <a:hueOff val="5589159"/>
            <a:satOff val="-4817"/>
            <a:lumOff val="6373"/>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111250">
            <a:lnSpc>
              <a:spcPct val="90000"/>
            </a:lnSpc>
            <a:spcBef>
              <a:spcPct val="0"/>
            </a:spcBef>
            <a:spcAft>
              <a:spcPct val="35000"/>
            </a:spcAft>
            <a:buNone/>
          </a:pPr>
          <a:r>
            <a:rPr lang="en-US" sz="2500" kern="1200" dirty="0"/>
            <a:t>Your office space is your office space</a:t>
          </a:r>
        </a:p>
      </dsp:txBody>
      <dsp:txXfrm>
        <a:off x="422439" y="1273000"/>
        <a:ext cx="5337734" cy="665948"/>
      </dsp:txXfrm>
    </dsp:sp>
    <dsp:sp modelId="{34203031-EC7B-47C6-80A9-6E3C9556735F}">
      <dsp:nvSpPr>
        <dsp:cNvPr id="0" name=""/>
        <dsp:cNvSpPr/>
      </dsp:nvSpPr>
      <dsp:spPr>
        <a:xfrm>
          <a:off x="0" y="4354349"/>
          <a:ext cx="7728267" cy="630000"/>
        </a:xfrm>
        <a:prstGeom prst="rect">
          <a:avLst/>
        </a:prstGeom>
        <a:solidFill>
          <a:schemeClr val="lt1">
            <a:alpha val="90000"/>
            <a:hueOff val="0"/>
            <a:satOff val="0"/>
            <a:lumOff val="0"/>
            <a:alphaOff val="0"/>
          </a:schemeClr>
        </a:solidFill>
        <a:ln w="10795" cap="flat" cmpd="sng" algn="ctr">
          <a:solidFill>
            <a:schemeClr val="accent5">
              <a:hueOff val="11178319"/>
              <a:satOff val="-9634"/>
              <a:lumOff val="12746"/>
              <a:alphaOff val="0"/>
            </a:schemeClr>
          </a:solidFill>
          <a:prstDash val="solid"/>
        </a:ln>
        <a:effectLst/>
      </dsp:spPr>
      <dsp:style>
        <a:lnRef idx="2">
          <a:scrgbClr r="0" g="0" b="0"/>
        </a:lnRef>
        <a:fillRef idx="1">
          <a:scrgbClr r="0" g="0" b="0"/>
        </a:fillRef>
        <a:effectRef idx="0">
          <a:scrgbClr r="0" g="0" b="0"/>
        </a:effectRef>
        <a:fontRef idx="minor"/>
      </dsp:style>
    </dsp:sp>
    <dsp:sp modelId="{72F2F2CE-0021-4AA9-A6F4-EDD50D9BBC2E}">
      <dsp:nvSpPr>
        <dsp:cNvPr id="0" name=""/>
        <dsp:cNvSpPr/>
      </dsp:nvSpPr>
      <dsp:spPr>
        <a:xfrm>
          <a:off x="386413" y="3985349"/>
          <a:ext cx="5409786" cy="738000"/>
        </a:xfrm>
        <a:prstGeom prst="roundRect">
          <a:avLst/>
        </a:prstGeom>
        <a:solidFill>
          <a:schemeClr val="accent5">
            <a:hueOff val="11178319"/>
            <a:satOff val="-9634"/>
            <a:lumOff val="12746"/>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4477" tIns="0" rIns="204477" bIns="0" numCol="1" spcCol="1270" anchor="ctr" anchorCtr="0">
          <a:noAutofit/>
        </a:bodyPr>
        <a:lstStyle/>
        <a:p>
          <a:pPr marL="0" lvl="0" indent="0" algn="l" defTabSz="1111250">
            <a:lnSpc>
              <a:spcPct val="90000"/>
            </a:lnSpc>
            <a:spcBef>
              <a:spcPct val="0"/>
            </a:spcBef>
            <a:spcAft>
              <a:spcPct val="35000"/>
            </a:spcAft>
            <a:buNone/>
          </a:pPr>
          <a:r>
            <a:rPr lang="en-US" sz="2500" kern="1200" dirty="0"/>
            <a:t>Share thoughts with co-workers</a:t>
          </a:r>
        </a:p>
      </dsp:txBody>
      <dsp:txXfrm>
        <a:off x="422439" y="4021375"/>
        <a:ext cx="5337734" cy="6659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3B0C1-CAA6-4E47-A2EA-7631815C2D7E}">
      <dsp:nvSpPr>
        <dsp:cNvPr id="0" name=""/>
        <dsp:cNvSpPr/>
      </dsp:nvSpPr>
      <dsp:spPr>
        <a:xfrm>
          <a:off x="0" y="647204"/>
          <a:ext cx="2097484" cy="1258490"/>
        </a:xfrm>
        <a:prstGeom prst="rect">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Click </a:t>
          </a:r>
          <a:r>
            <a:rPr lang="en-US" sz="1200" u="sng" kern="1200" dirty="0">
              <a:hlinkClick xmlns:r="http://schemas.openxmlformats.org/officeDocument/2006/relationships" r:id="rId1"/>
            </a:rPr>
            <a:t>here</a:t>
          </a:r>
          <a:r>
            <a:rPr lang="en-US" sz="1200" kern="1200" dirty="0"/>
            <a:t> for the Adult Resource page that the state has prepared.</a:t>
          </a:r>
        </a:p>
        <a:p>
          <a:pPr marL="57150" lvl="1" indent="-57150" algn="l" defTabSz="400050">
            <a:lnSpc>
              <a:spcPct val="90000"/>
            </a:lnSpc>
            <a:spcBef>
              <a:spcPct val="0"/>
            </a:spcBef>
            <a:spcAft>
              <a:spcPct val="15000"/>
            </a:spcAft>
            <a:buChar char="•"/>
          </a:pPr>
          <a:r>
            <a:rPr lang="en-US" sz="900" kern="1200" dirty="0"/>
            <a:t>There is information about mental health services, recovery and addiction support, health and fitness information, and resources for financial concerns as well.</a:t>
          </a:r>
        </a:p>
      </dsp:txBody>
      <dsp:txXfrm>
        <a:off x="0" y="647204"/>
        <a:ext cx="2097484" cy="1258490"/>
      </dsp:txXfrm>
    </dsp:sp>
    <dsp:sp modelId="{85D84E36-5C35-4A85-A8A1-D2C4C9C86C1C}">
      <dsp:nvSpPr>
        <dsp:cNvPr id="0" name=""/>
        <dsp:cNvSpPr/>
      </dsp:nvSpPr>
      <dsp:spPr>
        <a:xfrm>
          <a:off x="2307232" y="647204"/>
          <a:ext cx="2097484" cy="1258490"/>
        </a:xfrm>
        <a:prstGeom prst="rect">
          <a:avLst/>
        </a:prstGeom>
        <a:solidFill>
          <a:schemeClr val="accent5">
            <a:hueOff val="2235664"/>
            <a:satOff val="-1927"/>
            <a:lumOff val="254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Click </a:t>
          </a:r>
          <a:r>
            <a:rPr lang="en-US" sz="1200" u="sng" kern="1200" dirty="0">
              <a:hlinkClick xmlns:r="http://schemas.openxmlformats.org/officeDocument/2006/relationships" r:id="rId2"/>
            </a:rPr>
            <a:t>here</a:t>
          </a:r>
          <a:r>
            <a:rPr lang="en-US" sz="1200" kern="1200" dirty="0"/>
            <a:t> to be taken to the CDC website about managing stress and anxiety during the pandemic. </a:t>
          </a:r>
        </a:p>
        <a:p>
          <a:pPr marL="57150" lvl="1" indent="-57150" algn="l" defTabSz="400050">
            <a:lnSpc>
              <a:spcPct val="90000"/>
            </a:lnSpc>
            <a:spcBef>
              <a:spcPct val="0"/>
            </a:spcBef>
            <a:spcAft>
              <a:spcPct val="15000"/>
            </a:spcAft>
            <a:buChar char="•"/>
          </a:pPr>
          <a:r>
            <a:rPr lang="en-US" sz="900" kern="1200" dirty="0"/>
            <a:t>It offers information to help with children that may be experiencing stress as well.</a:t>
          </a:r>
        </a:p>
      </dsp:txBody>
      <dsp:txXfrm>
        <a:off x="2307232" y="647204"/>
        <a:ext cx="2097484" cy="1258490"/>
      </dsp:txXfrm>
    </dsp:sp>
    <dsp:sp modelId="{12BEF510-0289-4D52-8036-6B3B6DBA31DA}">
      <dsp:nvSpPr>
        <dsp:cNvPr id="0" name=""/>
        <dsp:cNvSpPr/>
      </dsp:nvSpPr>
      <dsp:spPr>
        <a:xfrm>
          <a:off x="4614465" y="647204"/>
          <a:ext cx="2097484" cy="1258490"/>
        </a:xfrm>
        <a:prstGeom prst="rect">
          <a:avLst/>
        </a:prstGeom>
        <a:solidFill>
          <a:schemeClr val="accent5">
            <a:hueOff val="4471328"/>
            <a:satOff val="-3854"/>
            <a:lumOff val="509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Click </a:t>
          </a:r>
          <a:r>
            <a:rPr lang="en-US" sz="1200" u="sng" kern="1200" dirty="0">
              <a:hlinkClick xmlns:r="http://schemas.openxmlformats.org/officeDocument/2006/relationships" r:id="rId3"/>
            </a:rPr>
            <a:t>here</a:t>
          </a:r>
          <a:r>
            <a:rPr lang="en-US" sz="1200" kern="1200" dirty="0"/>
            <a:t> to be taken to the CDC website about dealing with a traumatic event.  </a:t>
          </a:r>
        </a:p>
        <a:p>
          <a:pPr marL="57150" lvl="1" indent="-57150" algn="l" defTabSz="400050">
            <a:lnSpc>
              <a:spcPct val="90000"/>
            </a:lnSpc>
            <a:spcBef>
              <a:spcPct val="0"/>
            </a:spcBef>
            <a:spcAft>
              <a:spcPct val="15000"/>
            </a:spcAft>
            <a:buChar char="•"/>
          </a:pPr>
          <a:r>
            <a:rPr lang="en-US" sz="900" kern="1200" dirty="0"/>
            <a:t>It also offers resources for others in your family.</a:t>
          </a:r>
        </a:p>
      </dsp:txBody>
      <dsp:txXfrm>
        <a:off x="4614465" y="647204"/>
        <a:ext cx="2097484" cy="1258490"/>
      </dsp:txXfrm>
    </dsp:sp>
    <dsp:sp modelId="{7BB12278-C3CB-4DB9-952B-AC07A5F8427E}">
      <dsp:nvSpPr>
        <dsp:cNvPr id="0" name=""/>
        <dsp:cNvSpPr/>
      </dsp:nvSpPr>
      <dsp:spPr>
        <a:xfrm>
          <a:off x="0" y="2115443"/>
          <a:ext cx="2097484" cy="1258490"/>
        </a:xfrm>
        <a:prstGeom prst="rect">
          <a:avLst/>
        </a:prstGeom>
        <a:solidFill>
          <a:schemeClr val="accent5">
            <a:hueOff val="6706992"/>
            <a:satOff val="-5780"/>
            <a:lumOff val="764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Click </a:t>
          </a:r>
          <a:r>
            <a:rPr lang="en-US" sz="1200" u="sng" kern="1200" dirty="0">
              <a:hlinkClick xmlns:r="http://schemas.openxmlformats.org/officeDocument/2006/relationships" r:id="rId4"/>
            </a:rPr>
            <a:t>here</a:t>
          </a:r>
          <a:r>
            <a:rPr lang="en-US" sz="1200" kern="1200" dirty="0"/>
            <a:t> to see SAMHSA and their information about mental wellbeing during an infectious disease outbreak.  </a:t>
          </a:r>
        </a:p>
      </dsp:txBody>
      <dsp:txXfrm>
        <a:off x="0" y="2115443"/>
        <a:ext cx="2097484" cy="1258490"/>
      </dsp:txXfrm>
    </dsp:sp>
    <dsp:sp modelId="{BA4DD305-6A81-4C10-8D93-8515FC2E5047}">
      <dsp:nvSpPr>
        <dsp:cNvPr id="0" name=""/>
        <dsp:cNvSpPr/>
      </dsp:nvSpPr>
      <dsp:spPr>
        <a:xfrm>
          <a:off x="2307232" y="2115443"/>
          <a:ext cx="2097484" cy="1258490"/>
        </a:xfrm>
        <a:prstGeom prst="rect">
          <a:avLst/>
        </a:prstGeom>
        <a:solidFill>
          <a:schemeClr val="accent5">
            <a:hueOff val="8942655"/>
            <a:satOff val="-7707"/>
            <a:lumOff val="10197"/>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Click </a:t>
          </a:r>
          <a:r>
            <a:rPr lang="en-US" sz="1200" u="sng" kern="1200" dirty="0">
              <a:hlinkClick xmlns:r="http://schemas.openxmlformats.org/officeDocument/2006/relationships" r:id="rId5"/>
            </a:rPr>
            <a:t>here</a:t>
          </a:r>
          <a:r>
            <a:rPr lang="en-US" sz="1200" kern="1200" dirty="0"/>
            <a:t> to watch a video that discusses stress and management.  </a:t>
          </a:r>
        </a:p>
      </dsp:txBody>
      <dsp:txXfrm>
        <a:off x="2307232" y="2115443"/>
        <a:ext cx="2097484" cy="1258490"/>
      </dsp:txXfrm>
    </dsp:sp>
    <dsp:sp modelId="{AAD8C35D-6460-4B0A-93B1-14142527B2AA}">
      <dsp:nvSpPr>
        <dsp:cNvPr id="0" name=""/>
        <dsp:cNvSpPr/>
      </dsp:nvSpPr>
      <dsp:spPr>
        <a:xfrm>
          <a:off x="4614465" y="2115443"/>
          <a:ext cx="2097484" cy="1258490"/>
        </a:xfrm>
        <a:prstGeom prst="rect">
          <a:avLst/>
        </a:prstGeom>
        <a:solidFill>
          <a:schemeClr val="accent5">
            <a:hueOff val="11178319"/>
            <a:satOff val="-9634"/>
            <a:lumOff val="1274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They also have provided information </a:t>
          </a:r>
          <a:r>
            <a:rPr lang="en-US" sz="1200" u="sng" kern="1200" dirty="0">
              <a:hlinkClick xmlns:r="http://schemas.openxmlformats.org/officeDocument/2006/relationships" r:id="rId6"/>
            </a:rPr>
            <a:t>here</a:t>
          </a:r>
          <a:r>
            <a:rPr lang="en-US" sz="1200" kern="1200" dirty="0"/>
            <a:t> about dealing with a traumatic event.</a:t>
          </a:r>
        </a:p>
      </dsp:txBody>
      <dsp:txXfrm>
        <a:off x="4614465" y="2115443"/>
        <a:ext cx="2097484" cy="12584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4E2A7-FD25-4CED-8B0D-1BA3BCEE2167}">
      <dsp:nvSpPr>
        <dsp:cNvPr id="0" name=""/>
        <dsp:cNvSpPr/>
      </dsp:nvSpPr>
      <dsp:spPr>
        <a:xfrm>
          <a:off x="699475" y="673373"/>
          <a:ext cx="1062746" cy="10627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63E132-706C-4AA7-A9EC-FA5B9B7DC29A}">
      <dsp:nvSpPr>
        <dsp:cNvPr id="0" name=""/>
        <dsp:cNvSpPr/>
      </dsp:nvSpPr>
      <dsp:spPr>
        <a:xfrm>
          <a:off x="50019" y="2050731"/>
          <a:ext cx="236165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Click </a:t>
          </a:r>
          <a:r>
            <a:rPr lang="en-US" sz="1700" kern="1200">
              <a:hlinkClick xmlns:r="http://schemas.openxmlformats.org/officeDocument/2006/relationships" r:id="rId3"/>
            </a:rPr>
            <a:t>here</a:t>
          </a:r>
          <a:r>
            <a:rPr lang="en-US" sz="1700" kern="1200"/>
            <a:t> for information about sleep</a:t>
          </a:r>
        </a:p>
      </dsp:txBody>
      <dsp:txXfrm>
        <a:off x="50019" y="2050731"/>
        <a:ext cx="2361659" cy="720000"/>
      </dsp:txXfrm>
    </dsp:sp>
    <dsp:sp modelId="{6D1DC38F-190C-406A-8EA3-CD83E02746A3}">
      <dsp:nvSpPr>
        <dsp:cNvPr id="0" name=""/>
        <dsp:cNvSpPr/>
      </dsp:nvSpPr>
      <dsp:spPr>
        <a:xfrm>
          <a:off x="3474424" y="673373"/>
          <a:ext cx="1062746" cy="106274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925BB5-0215-4582-981A-D8B187095DFA}">
      <dsp:nvSpPr>
        <dsp:cNvPr id="0" name=""/>
        <dsp:cNvSpPr/>
      </dsp:nvSpPr>
      <dsp:spPr>
        <a:xfrm>
          <a:off x="2824968" y="2050731"/>
          <a:ext cx="236165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Click </a:t>
          </a:r>
          <a:r>
            <a:rPr lang="en-US" sz="1700" kern="1200">
              <a:hlinkClick xmlns:r="http://schemas.openxmlformats.org/officeDocument/2006/relationships" r:id="rId6"/>
            </a:rPr>
            <a:t>here</a:t>
          </a:r>
          <a:r>
            <a:rPr lang="en-US" sz="1700" kern="1200"/>
            <a:t> for information about nutrition</a:t>
          </a:r>
        </a:p>
      </dsp:txBody>
      <dsp:txXfrm>
        <a:off x="2824968" y="2050731"/>
        <a:ext cx="2361659" cy="720000"/>
      </dsp:txXfrm>
    </dsp:sp>
    <dsp:sp modelId="{95DB1C32-C743-4B45-9636-31B969178B8E}">
      <dsp:nvSpPr>
        <dsp:cNvPr id="0" name=""/>
        <dsp:cNvSpPr/>
      </dsp:nvSpPr>
      <dsp:spPr>
        <a:xfrm>
          <a:off x="6249374" y="673373"/>
          <a:ext cx="1062746" cy="106274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226F3D-260A-43F7-B7C5-8868AFFDFAB2}">
      <dsp:nvSpPr>
        <dsp:cNvPr id="0" name=""/>
        <dsp:cNvSpPr/>
      </dsp:nvSpPr>
      <dsp:spPr>
        <a:xfrm>
          <a:off x="5599918" y="2050731"/>
          <a:ext cx="236165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Click </a:t>
          </a:r>
          <a:r>
            <a:rPr lang="en-US" sz="1700" kern="1200">
              <a:hlinkClick xmlns:r="http://schemas.openxmlformats.org/officeDocument/2006/relationships" r:id="rId9"/>
            </a:rPr>
            <a:t>here</a:t>
          </a:r>
          <a:r>
            <a:rPr lang="en-US" sz="1700" kern="1200"/>
            <a:t> for information about physical activity</a:t>
          </a:r>
        </a:p>
      </dsp:txBody>
      <dsp:txXfrm>
        <a:off x="5599918" y="2050731"/>
        <a:ext cx="2361659" cy="720000"/>
      </dsp:txXfrm>
    </dsp:sp>
    <dsp:sp modelId="{13E6F0F8-1C17-4B0C-9D59-C7B340EE9DB9}">
      <dsp:nvSpPr>
        <dsp:cNvPr id="0" name=""/>
        <dsp:cNvSpPr/>
      </dsp:nvSpPr>
      <dsp:spPr>
        <a:xfrm>
          <a:off x="9024323" y="673373"/>
          <a:ext cx="1062746" cy="1062746"/>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D11475-417B-4C97-AB9E-B19C09EFBC5D}">
      <dsp:nvSpPr>
        <dsp:cNvPr id="0" name=""/>
        <dsp:cNvSpPr/>
      </dsp:nvSpPr>
      <dsp:spPr>
        <a:xfrm>
          <a:off x="8374867" y="2050731"/>
          <a:ext cx="236165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pPr>
          <a:r>
            <a:rPr lang="en-US" sz="1700" kern="1200"/>
            <a:t>Click </a:t>
          </a:r>
          <a:r>
            <a:rPr lang="en-US" sz="1700" kern="1200">
              <a:hlinkClick xmlns:r="http://schemas.openxmlformats.org/officeDocument/2006/relationships" r:id="rId12"/>
            </a:rPr>
            <a:t>here</a:t>
          </a:r>
          <a:r>
            <a:rPr lang="en-US" sz="1700" kern="1200"/>
            <a:t> for more information about Mindfulness</a:t>
          </a:r>
        </a:p>
      </dsp:txBody>
      <dsp:txXfrm>
        <a:off x="8374867" y="2050731"/>
        <a:ext cx="2361659" cy="72000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03018-CFDD-4ACF-85C9-37BD6B93AE68}" type="datetimeFigureOut">
              <a:rPr lang="en-US" smtClean="0"/>
              <a:t>12/10/2020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C95F9-BAE7-4F72-B1E6-CEA5711962FE}" type="slidenum">
              <a:rPr lang="en-US" smtClean="0"/>
              <a:t>‹#›</a:t>
            </a:fld>
            <a:endParaRPr lang="en-US" dirty="0"/>
          </a:p>
        </p:txBody>
      </p:sp>
    </p:spTree>
    <p:extLst>
      <p:ext uri="{BB962C8B-B14F-4D97-AF65-F5344CB8AC3E}">
        <p14:creationId xmlns:p14="http://schemas.microsoft.com/office/powerpoint/2010/main" val="2351190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encourages movement and laughter, all of which release good chemicals in the brain.  We will let people know to only participate to their ability.  We may consider showing different screens of supervisors moving to encourage others.</a:t>
            </a:r>
          </a:p>
        </p:txBody>
      </p:sp>
      <p:sp>
        <p:nvSpPr>
          <p:cNvPr id="4" name="Slide Number Placeholder 3"/>
          <p:cNvSpPr>
            <a:spLocks noGrp="1"/>
          </p:cNvSpPr>
          <p:nvPr>
            <p:ph type="sldNum" sz="quarter" idx="5"/>
          </p:nvPr>
        </p:nvSpPr>
        <p:spPr/>
        <p:txBody>
          <a:bodyPr/>
          <a:lstStyle/>
          <a:p>
            <a:fld id="{8ECC95F9-BAE7-4F72-B1E6-CEA5711962FE}" type="slidenum">
              <a:rPr lang="en-US" smtClean="0"/>
              <a:t>20</a:t>
            </a:fld>
            <a:endParaRPr lang="en-US" dirty="0"/>
          </a:p>
        </p:txBody>
      </p:sp>
    </p:spTree>
    <p:extLst>
      <p:ext uri="{BB962C8B-B14F-4D97-AF65-F5344CB8AC3E}">
        <p14:creationId xmlns:p14="http://schemas.microsoft.com/office/powerpoint/2010/main" val="1214849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12/10/2020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12/10/2020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2" Type="http://schemas.openxmlformats.org/officeDocument/2006/relationships/hyperlink" Target="mailto:K.dickerson.1@bwc.state.oh.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5415E-30A5-4924-A468-E92B77D1449E}"/>
              </a:ext>
            </a:extLst>
          </p:cNvPr>
          <p:cNvSpPr>
            <a:spLocks noGrp="1"/>
          </p:cNvSpPr>
          <p:nvPr>
            <p:ph type="ctrTitle"/>
          </p:nvPr>
        </p:nvSpPr>
        <p:spPr/>
        <p:txBody>
          <a:bodyPr/>
          <a:lstStyle/>
          <a:p>
            <a:r>
              <a:rPr lang="en-US" dirty="0"/>
              <a:t>Stress: Learning Today for a Better Tomorrow</a:t>
            </a:r>
          </a:p>
        </p:txBody>
      </p:sp>
      <p:sp>
        <p:nvSpPr>
          <p:cNvPr id="3" name="Subtitle 2">
            <a:extLst>
              <a:ext uri="{FF2B5EF4-FFF2-40B4-BE49-F238E27FC236}">
                <a16:creationId xmlns:a16="http://schemas.microsoft.com/office/drawing/2014/main" id="{BB2C1E74-A641-4989-91C5-BB2A8FBA153E}"/>
              </a:ext>
            </a:extLst>
          </p:cNvPr>
          <p:cNvSpPr>
            <a:spLocks noGrp="1"/>
          </p:cNvSpPr>
          <p:nvPr>
            <p:ph type="subTitle" idx="1"/>
          </p:nvPr>
        </p:nvSpPr>
        <p:spPr/>
        <p:txBody>
          <a:bodyPr>
            <a:normAutofit fontScale="92500"/>
          </a:bodyPr>
          <a:lstStyle/>
          <a:p>
            <a:r>
              <a:rPr lang="en-US" dirty="0"/>
              <a:t>Presented by: Kristen Dickerson, PhD, MPH, RN, MLT(ASCP)</a:t>
            </a:r>
          </a:p>
          <a:p>
            <a:r>
              <a:rPr lang="en-US" dirty="0"/>
              <a:t>Statewide Health, Wellness, and Special Programs Manager-BWC</a:t>
            </a:r>
          </a:p>
        </p:txBody>
      </p:sp>
    </p:spTree>
    <p:extLst>
      <p:ext uri="{BB962C8B-B14F-4D97-AF65-F5344CB8AC3E}">
        <p14:creationId xmlns:p14="http://schemas.microsoft.com/office/powerpoint/2010/main" val="535322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DF7C9B3-01BE-4D46-ACA2-312DFE36A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3443591" cy="53400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98410E-FD9F-4D64-B8BD-BF27ACE94100}"/>
              </a:ext>
            </a:extLst>
          </p:cNvPr>
          <p:cNvSpPr>
            <a:spLocks noGrp="1"/>
          </p:cNvSpPr>
          <p:nvPr>
            <p:ph type="title"/>
          </p:nvPr>
        </p:nvSpPr>
        <p:spPr>
          <a:xfrm>
            <a:off x="252919" y="1123837"/>
            <a:ext cx="2947482" cy="4601183"/>
          </a:xfrm>
        </p:spPr>
        <p:txBody>
          <a:bodyPr>
            <a:normAutofit/>
          </a:bodyPr>
          <a:lstStyle/>
          <a:p>
            <a:r>
              <a:rPr lang="en-US" dirty="0">
                <a:solidFill>
                  <a:schemeClr val="bg1"/>
                </a:solidFill>
              </a:rPr>
              <a:t>Your Feelings</a:t>
            </a:r>
          </a:p>
        </p:txBody>
      </p:sp>
      <p:graphicFrame>
        <p:nvGraphicFramePr>
          <p:cNvPr id="5" name="Content Placeholder 2">
            <a:extLst>
              <a:ext uri="{FF2B5EF4-FFF2-40B4-BE49-F238E27FC236}">
                <a16:creationId xmlns:a16="http://schemas.microsoft.com/office/drawing/2014/main" id="{458A3129-EA83-41D5-8A72-4A46ED5D8E3B}"/>
              </a:ext>
            </a:extLst>
          </p:cNvPr>
          <p:cNvGraphicFramePr>
            <a:graphicFrameLocks noGrp="1"/>
          </p:cNvGraphicFramePr>
          <p:nvPr>
            <p:ph idx="1"/>
            <p:extLst>
              <p:ext uri="{D42A27DB-BD31-4B8C-83A1-F6EECF244321}">
                <p14:modId xmlns:p14="http://schemas.microsoft.com/office/powerpoint/2010/main" val="260501749"/>
              </p:ext>
            </p:extLst>
          </p:nvPr>
        </p:nvGraphicFramePr>
        <p:xfrm>
          <a:off x="4059935" y="758952"/>
          <a:ext cx="7104549" cy="5330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73D8B334-CAAE-4F13-8706-F055C3496006}"/>
              </a:ext>
            </a:extLst>
          </p:cNvPr>
          <p:cNvSpPr txBox="1"/>
          <p:nvPr/>
        </p:nvSpPr>
        <p:spPr>
          <a:xfrm>
            <a:off x="7541231" y="1656075"/>
            <a:ext cx="3246634" cy="2246769"/>
          </a:xfrm>
          <a:prstGeom prst="rect">
            <a:avLst/>
          </a:prstGeom>
          <a:noFill/>
        </p:spPr>
        <p:txBody>
          <a:bodyPr wrap="square" rtlCol="0">
            <a:spAutoFit/>
          </a:bodyPr>
          <a:lstStyle/>
          <a:p>
            <a:pPr marL="285750" lvl="0" indent="-285750">
              <a:buFont typeface="Arial" panose="020B0604020202020204" pitchFamily="34" charset="0"/>
              <a:buChar char="•"/>
            </a:pPr>
            <a:r>
              <a:rPr lang="en-US" sz="2800" dirty="0"/>
              <a:t>Anger</a:t>
            </a:r>
          </a:p>
          <a:p>
            <a:pPr marL="285750" lvl="0" indent="-285750">
              <a:buFont typeface="Arial" panose="020B0604020202020204" pitchFamily="34" charset="0"/>
              <a:buChar char="•"/>
            </a:pPr>
            <a:r>
              <a:rPr lang="en-US" sz="2800" dirty="0"/>
              <a:t>Despair</a:t>
            </a:r>
          </a:p>
          <a:p>
            <a:pPr marL="285750" lvl="0" indent="-285750">
              <a:buFont typeface="Arial" panose="020B0604020202020204" pitchFamily="34" charset="0"/>
              <a:buChar char="•"/>
            </a:pPr>
            <a:r>
              <a:rPr lang="en-US" sz="2800" dirty="0"/>
              <a:t>Panic</a:t>
            </a:r>
          </a:p>
          <a:p>
            <a:pPr marL="285750" lvl="0" indent="-285750">
              <a:buFont typeface="Arial" panose="020B0604020202020204" pitchFamily="34" charset="0"/>
              <a:buChar char="•"/>
            </a:pPr>
            <a:r>
              <a:rPr lang="en-US" sz="2800" dirty="0"/>
              <a:t>Anxiety</a:t>
            </a:r>
          </a:p>
          <a:p>
            <a:pPr marL="285750" lvl="0" indent="-285750">
              <a:buFont typeface="Arial" panose="020B0604020202020204" pitchFamily="34" charset="0"/>
              <a:buChar char="•"/>
            </a:pPr>
            <a:r>
              <a:rPr lang="en-US" sz="2800" dirty="0"/>
              <a:t>Confusion</a:t>
            </a:r>
          </a:p>
        </p:txBody>
      </p:sp>
    </p:spTree>
    <p:extLst>
      <p:ext uri="{BB962C8B-B14F-4D97-AF65-F5344CB8AC3E}">
        <p14:creationId xmlns:p14="http://schemas.microsoft.com/office/powerpoint/2010/main" val="3912110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3E8F0-FFAE-420D-A6BF-26BF5C34FC37}"/>
              </a:ext>
            </a:extLst>
          </p:cNvPr>
          <p:cNvSpPr>
            <a:spLocks noGrp="1"/>
          </p:cNvSpPr>
          <p:nvPr>
            <p:ph type="title"/>
          </p:nvPr>
        </p:nvSpPr>
        <p:spPr/>
        <p:txBody>
          <a:bodyPr/>
          <a:lstStyle/>
          <a:p>
            <a:r>
              <a:rPr lang="en-US" dirty="0"/>
              <a:t>Managing stress</a:t>
            </a:r>
          </a:p>
        </p:txBody>
      </p:sp>
      <p:sp>
        <p:nvSpPr>
          <p:cNvPr id="3" name="Content Placeholder 2">
            <a:extLst>
              <a:ext uri="{FF2B5EF4-FFF2-40B4-BE49-F238E27FC236}">
                <a16:creationId xmlns:a16="http://schemas.microsoft.com/office/drawing/2014/main" id="{02ECE987-54E3-4B5D-810D-00679A7BAE97}"/>
              </a:ext>
            </a:extLst>
          </p:cNvPr>
          <p:cNvSpPr>
            <a:spLocks noGrp="1"/>
          </p:cNvSpPr>
          <p:nvPr>
            <p:ph idx="1"/>
          </p:nvPr>
        </p:nvSpPr>
        <p:spPr/>
        <p:txBody>
          <a:bodyPr/>
          <a:lstStyle/>
          <a:p>
            <a:r>
              <a:rPr lang="en-US" dirty="0"/>
              <a:t>Be observant</a:t>
            </a:r>
          </a:p>
          <a:p>
            <a:r>
              <a:rPr lang="en-US" dirty="0"/>
              <a:t>Talk to your provider</a:t>
            </a:r>
          </a:p>
        </p:txBody>
      </p:sp>
      <p:pic>
        <p:nvPicPr>
          <p:cNvPr id="3074" name="Picture 2" descr="Observant - Zodiac Fire">
            <a:extLst>
              <a:ext uri="{FF2B5EF4-FFF2-40B4-BE49-F238E27FC236}">
                <a16:creationId xmlns:a16="http://schemas.microsoft.com/office/drawing/2014/main" id="{8F1609CC-F1D6-4003-A440-4C3280F4EF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3579" y="2217569"/>
            <a:ext cx="4560889" cy="2413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823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55DEA-7BF6-406D-8AF5-06A2D00AFE84}"/>
              </a:ext>
            </a:extLst>
          </p:cNvPr>
          <p:cNvSpPr>
            <a:spLocks noGrp="1"/>
          </p:cNvSpPr>
          <p:nvPr>
            <p:ph type="title"/>
          </p:nvPr>
        </p:nvSpPr>
        <p:spPr/>
        <p:txBody>
          <a:bodyPr/>
          <a:lstStyle/>
          <a:p>
            <a:r>
              <a:rPr lang="en-US" dirty="0"/>
              <a:t>Managing stress</a:t>
            </a:r>
          </a:p>
        </p:txBody>
      </p:sp>
      <p:sp>
        <p:nvSpPr>
          <p:cNvPr id="3" name="Content Placeholder 2">
            <a:extLst>
              <a:ext uri="{FF2B5EF4-FFF2-40B4-BE49-F238E27FC236}">
                <a16:creationId xmlns:a16="http://schemas.microsoft.com/office/drawing/2014/main" id="{F02B8DCC-25EF-47B7-A141-F462A54CC300}"/>
              </a:ext>
            </a:extLst>
          </p:cNvPr>
          <p:cNvSpPr>
            <a:spLocks noGrp="1"/>
          </p:cNvSpPr>
          <p:nvPr>
            <p:ph idx="1"/>
          </p:nvPr>
        </p:nvSpPr>
        <p:spPr>
          <a:xfrm>
            <a:off x="3869268" y="864107"/>
            <a:ext cx="7315200" cy="5120640"/>
          </a:xfrm>
        </p:spPr>
        <p:txBody>
          <a:bodyPr/>
          <a:lstStyle/>
          <a:p>
            <a:r>
              <a:rPr lang="en-US" dirty="0"/>
              <a:t>Regular exercise</a:t>
            </a:r>
          </a:p>
          <a:p>
            <a:pPr lvl="1"/>
            <a:r>
              <a:rPr lang="en-US" dirty="0"/>
              <a:t>30 minutes a day</a:t>
            </a:r>
          </a:p>
          <a:p>
            <a:pPr lvl="1"/>
            <a:r>
              <a:rPr lang="en-US" dirty="0"/>
              <a:t>Help boost your mood</a:t>
            </a:r>
          </a:p>
          <a:p>
            <a:pPr lvl="1"/>
            <a:r>
              <a:rPr lang="en-US" dirty="0"/>
              <a:t>Helps you sleep better</a:t>
            </a:r>
          </a:p>
          <a:p>
            <a:r>
              <a:rPr lang="en-US" dirty="0"/>
              <a:t>Relaxing activities</a:t>
            </a:r>
          </a:p>
          <a:p>
            <a:pPr lvl="1"/>
            <a:r>
              <a:rPr lang="en-US" dirty="0"/>
              <a:t>Meditation</a:t>
            </a:r>
          </a:p>
          <a:p>
            <a:pPr lvl="1"/>
            <a:r>
              <a:rPr lang="en-US" dirty="0"/>
              <a:t>Breathing exercise</a:t>
            </a:r>
          </a:p>
          <a:p>
            <a:pPr lvl="1"/>
            <a:r>
              <a:rPr lang="en-US" dirty="0"/>
              <a:t>Mindfulness</a:t>
            </a:r>
          </a:p>
          <a:p>
            <a:pPr lvl="1"/>
            <a:endParaRPr lang="en-US" dirty="0"/>
          </a:p>
          <a:p>
            <a:pPr lvl="1"/>
            <a:endParaRPr lang="en-US" dirty="0"/>
          </a:p>
          <a:p>
            <a:endParaRPr lang="en-US" dirty="0"/>
          </a:p>
        </p:txBody>
      </p:sp>
      <p:pic>
        <p:nvPicPr>
          <p:cNvPr id="4098" name="Picture 2" descr="YOUNG PEOPLE'S SELF-ORGANISED PHYSICAL ACTIVITY HAS A STRONG ...">
            <a:extLst>
              <a:ext uri="{FF2B5EF4-FFF2-40B4-BE49-F238E27FC236}">
                <a16:creationId xmlns:a16="http://schemas.microsoft.com/office/drawing/2014/main" id="{8DF5A0DA-2699-4CD6-A2A0-C98B95EF3C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4855" y="3424427"/>
            <a:ext cx="3898448" cy="1949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690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5CF2FC8-D184-4B10-83A5-61FC2148B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3848"/>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68A30C-E3B8-4D98-AC20-1EDB1E506764}"/>
              </a:ext>
            </a:extLst>
          </p:cNvPr>
          <p:cNvSpPr>
            <a:spLocks noGrp="1"/>
          </p:cNvSpPr>
          <p:nvPr>
            <p:ph type="title"/>
          </p:nvPr>
        </p:nvSpPr>
        <p:spPr>
          <a:xfrm>
            <a:off x="289248" y="1123837"/>
            <a:ext cx="4998963" cy="1255469"/>
          </a:xfrm>
        </p:spPr>
        <p:txBody>
          <a:bodyPr>
            <a:normAutofit/>
          </a:bodyPr>
          <a:lstStyle/>
          <a:p>
            <a:r>
              <a:rPr lang="en-US" dirty="0"/>
              <a:t>Stress management</a:t>
            </a:r>
          </a:p>
        </p:txBody>
      </p:sp>
      <p:sp>
        <p:nvSpPr>
          <p:cNvPr id="3" name="Content Placeholder 2">
            <a:extLst>
              <a:ext uri="{FF2B5EF4-FFF2-40B4-BE49-F238E27FC236}">
                <a16:creationId xmlns:a16="http://schemas.microsoft.com/office/drawing/2014/main" id="{FB3BF8C0-CE2D-4088-BCBF-F4DC662DBFDC}"/>
              </a:ext>
            </a:extLst>
          </p:cNvPr>
          <p:cNvSpPr>
            <a:spLocks noGrp="1"/>
          </p:cNvSpPr>
          <p:nvPr>
            <p:ph idx="1"/>
          </p:nvPr>
        </p:nvSpPr>
        <p:spPr>
          <a:xfrm>
            <a:off x="289249" y="2510395"/>
            <a:ext cx="4998962" cy="3274586"/>
          </a:xfrm>
        </p:spPr>
        <p:txBody>
          <a:bodyPr anchor="t">
            <a:normAutofit/>
          </a:bodyPr>
          <a:lstStyle/>
          <a:p>
            <a:r>
              <a:rPr lang="en-US">
                <a:solidFill>
                  <a:srgbClr val="FFFFFF"/>
                </a:solidFill>
              </a:rPr>
              <a:t>Eat healthy</a:t>
            </a:r>
          </a:p>
          <a:p>
            <a:pPr lvl="1"/>
            <a:r>
              <a:rPr lang="en-US">
                <a:solidFill>
                  <a:srgbClr val="FFFFFF"/>
                </a:solidFill>
              </a:rPr>
              <a:t>5 fruits and veggies a day</a:t>
            </a:r>
          </a:p>
          <a:p>
            <a:pPr lvl="1"/>
            <a:r>
              <a:rPr lang="en-US">
                <a:solidFill>
                  <a:srgbClr val="FFFFFF"/>
                </a:solidFill>
              </a:rPr>
              <a:t>More food cooked at home</a:t>
            </a:r>
          </a:p>
          <a:p>
            <a:r>
              <a:rPr lang="en-US">
                <a:solidFill>
                  <a:srgbClr val="FFFFFF"/>
                </a:solidFill>
              </a:rPr>
              <a:t>Sleep well</a:t>
            </a:r>
          </a:p>
          <a:p>
            <a:pPr lvl="1"/>
            <a:r>
              <a:rPr lang="en-US">
                <a:solidFill>
                  <a:srgbClr val="FFFFFF"/>
                </a:solidFill>
              </a:rPr>
              <a:t>Develop a sleep routine</a:t>
            </a:r>
          </a:p>
          <a:p>
            <a:pPr lvl="1"/>
            <a:r>
              <a:rPr lang="en-US">
                <a:solidFill>
                  <a:srgbClr val="FFFFFF"/>
                </a:solidFill>
              </a:rPr>
              <a:t>Stop electronics 60 minutes prior to bed</a:t>
            </a:r>
          </a:p>
          <a:p>
            <a:pPr lvl="1"/>
            <a:r>
              <a:rPr lang="en-US">
                <a:solidFill>
                  <a:srgbClr val="FFFFFF"/>
                </a:solidFill>
              </a:rPr>
              <a:t>Keep your bedroom for sleeping</a:t>
            </a:r>
          </a:p>
        </p:txBody>
      </p:sp>
      <p:pic>
        <p:nvPicPr>
          <p:cNvPr id="5122" name="Picture 2" descr="How to Sleep Better - HelpGuide.org">
            <a:extLst>
              <a:ext uri="{FF2B5EF4-FFF2-40B4-BE49-F238E27FC236}">
                <a16:creationId xmlns:a16="http://schemas.microsoft.com/office/drawing/2014/main" id="{75F60168-C416-487E-86FE-FB2A99A1634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2890" y="1847671"/>
            <a:ext cx="5238340" cy="3143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4809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AD709FE-298D-47B3-A6CF-22DA0717129A}"/>
              </a:ext>
            </a:extLst>
          </p:cNvPr>
          <p:cNvSpPr>
            <a:spLocks noGrp="1"/>
          </p:cNvSpPr>
          <p:nvPr>
            <p:ph type="title"/>
          </p:nvPr>
        </p:nvSpPr>
        <p:spPr>
          <a:xfrm>
            <a:off x="5451642" y="1123837"/>
            <a:ext cx="6451110" cy="1255469"/>
          </a:xfrm>
        </p:spPr>
        <p:txBody>
          <a:bodyPr>
            <a:normAutofit/>
          </a:bodyPr>
          <a:lstStyle/>
          <a:p>
            <a:r>
              <a:rPr lang="en-US" dirty="0"/>
              <a:t>Managing stress</a:t>
            </a:r>
          </a:p>
        </p:txBody>
      </p:sp>
      <p:sp>
        <p:nvSpPr>
          <p:cNvPr id="75" name="Rectangle 74">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146" name="Picture 2" descr="Goal Setting: The First Step to Achievement">
            <a:extLst>
              <a:ext uri="{FF2B5EF4-FFF2-40B4-BE49-F238E27FC236}">
                <a16:creationId xmlns:a16="http://schemas.microsoft.com/office/drawing/2014/main" id="{CC07ED13-558E-4C7C-8F79-3BE552C7B75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0771" y="2167139"/>
            <a:ext cx="3778286" cy="251427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9F796EB-A875-4E69-8C7B-C006ECF9697C}"/>
              </a:ext>
            </a:extLst>
          </p:cNvPr>
          <p:cNvSpPr>
            <a:spLocks noGrp="1"/>
          </p:cNvSpPr>
          <p:nvPr>
            <p:ph idx="1"/>
          </p:nvPr>
        </p:nvSpPr>
        <p:spPr>
          <a:xfrm>
            <a:off x="5451644" y="2510395"/>
            <a:ext cx="6451109" cy="3274586"/>
          </a:xfrm>
        </p:spPr>
        <p:txBody>
          <a:bodyPr anchor="t">
            <a:normAutofit/>
          </a:bodyPr>
          <a:lstStyle/>
          <a:p>
            <a:r>
              <a:rPr lang="en-US">
                <a:solidFill>
                  <a:srgbClr val="FFFFFF"/>
                </a:solidFill>
              </a:rPr>
              <a:t>Set goals and priorities</a:t>
            </a:r>
          </a:p>
          <a:p>
            <a:pPr lvl="1"/>
            <a:r>
              <a:rPr lang="en-US">
                <a:solidFill>
                  <a:srgbClr val="FFFFFF"/>
                </a:solidFill>
              </a:rPr>
              <a:t>Say no</a:t>
            </a:r>
          </a:p>
          <a:p>
            <a:pPr lvl="1"/>
            <a:r>
              <a:rPr lang="en-US">
                <a:solidFill>
                  <a:srgbClr val="FFFFFF"/>
                </a:solidFill>
              </a:rPr>
              <a:t>Note what you have accomplished</a:t>
            </a:r>
          </a:p>
          <a:p>
            <a:r>
              <a:rPr lang="en-US">
                <a:solidFill>
                  <a:srgbClr val="FFFFFF"/>
                </a:solidFill>
              </a:rPr>
              <a:t>Stay connected</a:t>
            </a:r>
          </a:p>
          <a:p>
            <a:pPr lvl="1"/>
            <a:r>
              <a:rPr lang="en-US">
                <a:solidFill>
                  <a:srgbClr val="FFFFFF"/>
                </a:solidFill>
              </a:rPr>
              <a:t>Stay connected</a:t>
            </a:r>
          </a:p>
          <a:p>
            <a:pPr lvl="1"/>
            <a:r>
              <a:rPr lang="en-US">
                <a:solidFill>
                  <a:srgbClr val="FFFFFF"/>
                </a:solidFill>
              </a:rPr>
              <a:t>Consider community groups</a:t>
            </a:r>
          </a:p>
        </p:txBody>
      </p:sp>
    </p:spTree>
    <p:extLst>
      <p:ext uri="{BB962C8B-B14F-4D97-AF65-F5344CB8AC3E}">
        <p14:creationId xmlns:p14="http://schemas.microsoft.com/office/powerpoint/2010/main" val="131637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871D-9760-421F-9500-BBFDBC63D291}"/>
              </a:ext>
            </a:extLst>
          </p:cNvPr>
          <p:cNvSpPr>
            <a:spLocks noGrp="1"/>
          </p:cNvSpPr>
          <p:nvPr>
            <p:ph type="title"/>
          </p:nvPr>
        </p:nvSpPr>
        <p:spPr>
          <a:xfrm>
            <a:off x="252919" y="1123837"/>
            <a:ext cx="2947482" cy="4601183"/>
          </a:xfrm>
        </p:spPr>
        <p:txBody>
          <a:bodyPr>
            <a:normAutofit/>
          </a:bodyPr>
          <a:lstStyle/>
          <a:p>
            <a:r>
              <a:rPr lang="en-US" dirty="0"/>
              <a:t>Managing Stress</a:t>
            </a:r>
          </a:p>
        </p:txBody>
      </p:sp>
      <p:sp>
        <p:nvSpPr>
          <p:cNvPr id="3" name="Content Placeholder 2">
            <a:extLst>
              <a:ext uri="{FF2B5EF4-FFF2-40B4-BE49-F238E27FC236}">
                <a16:creationId xmlns:a16="http://schemas.microsoft.com/office/drawing/2014/main" id="{4FFEC856-2CF6-4EA9-8FBE-F544F2BAF2C2}"/>
              </a:ext>
            </a:extLst>
          </p:cNvPr>
          <p:cNvSpPr>
            <a:spLocks noGrp="1"/>
          </p:cNvSpPr>
          <p:nvPr>
            <p:ph idx="1"/>
          </p:nvPr>
        </p:nvSpPr>
        <p:spPr>
          <a:xfrm>
            <a:off x="3869267" y="864108"/>
            <a:ext cx="3585891" cy="5120640"/>
          </a:xfrm>
        </p:spPr>
        <p:txBody>
          <a:bodyPr>
            <a:normAutofit/>
          </a:bodyPr>
          <a:lstStyle/>
          <a:p>
            <a:r>
              <a:rPr lang="en-US" dirty="0"/>
              <a:t>Be positive</a:t>
            </a:r>
          </a:p>
          <a:p>
            <a:pPr lvl="1"/>
            <a:r>
              <a:rPr lang="en-US" dirty="0"/>
              <a:t>Assertive</a:t>
            </a:r>
          </a:p>
          <a:p>
            <a:pPr lvl="1"/>
            <a:r>
              <a:rPr lang="en-US" dirty="0"/>
              <a:t>Accept that you can not control everything</a:t>
            </a:r>
          </a:p>
          <a:p>
            <a:pPr lvl="1"/>
            <a:r>
              <a:rPr lang="en-US" dirty="0"/>
              <a:t>Write your feelings down</a:t>
            </a:r>
          </a:p>
          <a:p>
            <a:pPr lvl="1"/>
            <a:r>
              <a:rPr lang="en-US" dirty="0"/>
              <a:t>Celebrate the small stuff</a:t>
            </a:r>
          </a:p>
        </p:txBody>
      </p:sp>
      <p:pic>
        <p:nvPicPr>
          <p:cNvPr id="7170" name="Picture 2" descr="Think positive be positive inspirational quote Vector Image">
            <a:extLst>
              <a:ext uri="{FF2B5EF4-FFF2-40B4-BE49-F238E27FC236}">
                <a16:creationId xmlns:a16="http://schemas.microsoft.com/office/drawing/2014/main" id="{3400663A-F860-499D-8FC4-02176A91ABE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18120" y="1554903"/>
            <a:ext cx="3474720" cy="3748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7486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6C138B9-5E48-4188-9367-9FC58E58EF07}"/>
              </a:ext>
            </a:extLst>
          </p:cNvPr>
          <p:cNvSpPr>
            <a:spLocks noGrp="1"/>
          </p:cNvSpPr>
          <p:nvPr>
            <p:ph type="title"/>
          </p:nvPr>
        </p:nvSpPr>
        <p:spPr>
          <a:xfrm>
            <a:off x="5451642" y="1123837"/>
            <a:ext cx="6451110" cy="1255469"/>
          </a:xfrm>
        </p:spPr>
        <p:txBody>
          <a:bodyPr>
            <a:normAutofit/>
          </a:bodyPr>
          <a:lstStyle/>
          <a:p>
            <a:r>
              <a:rPr lang="en-US" dirty="0"/>
              <a:t>Toolkit: the four A’s</a:t>
            </a:r>
          </a:p>
        </p:txBody>
      </p:sp>
      <p:sp>
        <p:nvSpPr>
          <p:cNvPr id="75" name="Rectangle 74">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194" name="Picture 2" descr="The 2 Mistakes to Avoid When Recruiting Board Members - Create ...">
            <a:extLst>
              <a:ext uri="{FF2B5EF4-FFF2-40B4-BE49-F238E27FC236}">
                <a16:creationId xmlns:a16="http://schemas.microsoft.com/office/drawing/2014/main" id="{2F31960F-C4E6-4C35-A3D7-12600D254FD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0771" y="1245888"/>
            <a:ext cx="3778286" cy="435677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6D4DDFC-211B-4725-807E-E0C99FE9A5B7}"/>
              </a:ext>
            </a:extLst>
          </p:cNvPr>
          <p:cNvSpPr>
            <a:spLocks noGrp="1"/>
          </p:cNvSpPr>
          <p:nvPr>
            <p:ph idx="1"/>
          </p:nvPr>
        </p:nvSpPr>
        <p:spPr>
          <a:xfrm>
            <a:off x="5451644" y="2510395"/>
            <a:ext cx="6451109" cy="3274586"/>
          </a:xfrm>
        </p:spPr>
        <p:txBody>
          <a:bodyPr anchor="t">
            <a:normAutofit/>
          </a:bodyPr>
          <a:lstStyle/>
          <a:p>
            <a:r>
              <a:rPr lang="en-US">
                <a:solidFill>
                  <a:srgbClr val="FFFFFF"/>
                </a:solidFill>
              </a:rPr>
              <a:t>Avoid</a:t>
            </a:r>
          </a:p>
          <a:p>
            <a:pPr lvl="1"/>
            <a:r>
              <a:rPr lang="en-US">
                <a:solidFill>
                  <a:srgbClr val="FFFFFF"/>
                </a:solidFill>
              </a:rPr>
              <a:t>Take control of surroundings</a:t>
            </a:r>
          </a:p>
          <a:p>
            <a:pPr lvl="1"/>
            <a:r>
              <a:rPr lang="en-US">
                <a:solidFill>
                  <a:srgbClr val="FFFFFF"/>
                </a:solidFill>
              </a:rPr>
              <a:t>Avoid people</a:t>
            </a:r>
          </a:p>
          <a:p>
            <a:pPr lvl="1"/>
            <a:r>
              <a:rPr lang="en-US">
                <a:solidFill>
                  <a:srgbClr val="FFFFFF"/>
                </a:solidFill>
              </a:rPr>
              <a:t>Say no</a:t>
            </a:r>
          </a:p>
          <a:p>
            <a:pPr lvl="1"/>
            <a:r>
              <a:rPr lang="en-US">
                <a:solidFill>
                  <a:srgbClr val="FFFFFF"/>
                </a:solidFill>
              </a:rPr>
              <a:t>Ditch the list</a:t>
            </a:r>
          </a:p>
        </p:txBody>
      </p:sp>
    </p:spTree>
    <p:extLst>
      <p:ext uri="{BB962C8B-B14F-4D97-AF65-F5344CB8AC3E}">
        <p14:creationId xmlns:p14="http://schemas.microsoft.com/office/powerpoint/2010/main" val="3390589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5DC95B7-2A72-483B-BA19-2BE751205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1C822AFE-7E96-4A51-9E55-FCAEACD21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120" y="757325"/>
            <a:ext cx="4341880"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985D7E-6268-4D34-9EFD-61D1CAA09078}"/>
              </a:ext>
            </a:extLst>
          </p:cNvPr>
          <p:cNvSpPr>
            <a:spLocks noGrp="1"/>
          </p:cNvSpPr>
          <p:nvPr>
            <p:ph type="title"/>
          </p:nvPr>
        </p:nvSpPr>
        <p:spPr>
          <a:xfrm>
            <a:off x="8161390" y="1079770"/>
            <a:ext cx="3654857" cy="1527244"/>
          </a:xfrm>
        </p:spPr>
        <p:txBody>
          <a:bodyPr>
            <a:normAutofit/>
          </a:bodyPr>
          <a:lstStyle/>
          <a:p>
            <a:r>
              <a:rPr lang="en-US" sz="3200"/>
              <a:t>Toolkit: the four A’s</a:t>
            </a:r>
          </a:p>
        </p:txBody>
      </p:sp>
      <p:sp>
        <p:nvSpPr>
          <p:cNvPr id="75" name="Rectangle 74">
            <a:extLst>
              <a:ext uri="{FF2B5EF4-FFF2-40B4-BE49-F238E27FC236}">
                <a16:creationId xmlns:a16="http://schemas.microsoft.com/office/drawing/2014/main" id="{9169EA61-C175-4B7E-807B-58199DEA7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218" name="Picture 2" descr="Difference between Altar and Alter | Altar vs Alter">
            <a:extLst>
              <a:ext uri="{FF2B5EF4-FFF2-40B4-BE49-F238E27FC236}">
                <a16:creationId xmlns:a16="http://schemas.microsoft.com/office/drawing/2014/main" id="{594AF228-DB4A-4946-85DF-AA122150293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4515" y="1266773"/>
            <a:ext cx="6500974" cy="431042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28C5D52-CF35-4AB9-8C02-73019B44993C}"/>
              </a:ext>
            </a:extLst>
          </p:cNvPr>
          <p:cNvSpPr>
            <a:spLocks noGrp="1"/>
          </p:cNvSpPr>
          <p:nvPr>
            <p:ph idx="1"/>
          </p:nvPr>
        </p:nvSpPr>
        <p:spPr>
          <a:xfrm>
            <a:off x="8161390" y="2607014"/>
            <a:ext cx="3654857" cy="3157903"/>
          </a:xfrm>
        </p:spPr>
        <p:txBody>
          <a:bodyPr anchor="t">
            <a:normAutofit/>
          </a:bodyPr>
          <a:lstStyle/>
          <a:p>
            <a:r>
              <a:rPr lang="en-US" sz="1600">
                <a:solidFill>
                  <a:srgbClr val="FFFFFF"/>
                </a:solidFill>
              </a:rPr>
              <a:t>Alter</a:t>
            </a:r>
          </a:p>
          <a:p>
            <a:pPr lvl="1"/>
            <a:r>
              <a:rPr lang="en-US" sz="1600">
                <a:solidFill>
                  <a:srgbClr val="FFFFFF"/>
                </a:solidFill>
              </a:rPr>
              <a:t>Ask for a change</a:t>
            </a:r>
          </a:p>
          <a:p>
            <a:pPr lvl="1"/>
            <a:r>
              <a:rPr lang="en-US" sz="1600">
                <a:solidFill>
                  <a:srgbClr val="FFFFFF"/>
                </a:solidFill>
              </a:rPr>
              <a:t>Communicate feelings</a:t>
            </a:r>
          </a:p>
          <a:p>
            <a:pPr lvl="1"/>
            <a:r>
              <a:rPr lang="en-US" sz="1600">
                <a:solidFill>
                  <a:srgbClr val="FFFFFF"/>
                </a:solidFill>
              </a:rPr>
              <a:t>Manage time better</a:t>
            </a:r>
          </a:p>
          <a:p>
            <a:pPr lvl="1"/>
            <a:r>
              <a:rPr lang="en-US" sz="1600">
                <a:solidFill>
                  <a:srgbClr val="FFFFFF"/>
                </a:solidFill>
              </a:rPr>
              <a:t>Limits in advance</a:t>
            </a:r>
          </a:p>
        </p:txBody>
      </p:sp>
    </p:spTree>
    <p:extLst>
      <p:ext uri="{BB962C8B-B14F-4D97-AF65-F5344CB8AC3E}">
        <p14:creationId xmlns:p14="http://schemas.microsoft.com/office/powerpoint/2010/main" val="2509533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8183FA0-F21B-4841-99BA-7FA9D245B686}"/>
              </a:ext>
            </a:extLst>
          </p:cNvPr>
          <p:cNvSpPr>
            <a:spLocks noGrp="1"/>
          </p:cNvSpPr>
          <p:nvPr>
            <p:ph type="title"/>
          </p:nvPr>
        </p:nvSpPr>
        <p:spPr>
          <a:xfrm>
            <a:off x="5451642" y="1123837"/>
            <a:ext cx="6451110" cy="1255469"/>
          </a:xfrm>
        </p:spPr>
        <p:txBody>
          <a:bodyPr>
            <a:normAutofit/>
          </a:bodyPr>
          <a:lstStyle/>
          <a:p>
            <a:r>
              <a:rPr lang="en-US"/>
              <a:t>Toolkit: the four A’s</a:t>
            </a:r>
            <a:endParaRPr lang="en-US" dirty="0"/>
          </a:p>
        </p:txBody>
      </p:sp>
      <p:sp>
        <p:nvSpPr>
          <p:cNvPr id="75" name="Rectangle 74">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242" name="Picture 2" descr="Surrender, Accept, Forgive, Thrive - Joe Rodriguez - Medium">
            <a:extLst>
              <a:ext uri="{FF2B5EF4-FFF2-40B4-BE49-F238E27FC236}">
                <a16:creationId xmlns:a16="http://schemas.microsoft.com/office/drawing/2014/main" id="{8BBC4247-9631-4C13-8D9C-8A69D50C628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0771" y="2167139"/>
            <a:ext cx="3778286" cy="251427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187ECBE-6C6B-4416-B62C-A4C28AC6E031}"/>
              </a:ext>
            </a:extLst>
          </p:cNvPr>
          <p:cNvSpPr>
            <a:spLocks noGrp="1"/>
          </p:cNvSpPr>
          <p:nvPr>
            <p:ph idx="1"/>
          </p:nvPr>
        </p:nvSpPr>
        <p:spPr>
          <a:xfrm>
            <a:off x="5451644" y="2510395"/>
            <a:ext cx="6451109" cy="3274586"/>
          </a:xfrm>
        </p:spPr>
        <p:txBody>
          <a:bodyPr anchor="t">
            <a:normAutofit/>
          </a:bodyPr>
          <a:lstStyle/>
          <a:p>
            <a:r>
              <a:rPr lang="en-US">
                <a:solidFill>
                  <a:srgbClr val="FFFFFF"/>
                </a:solidFill>
              </a:rPr>
              <a:t>Accept</a:t>
            </a:r>
          </a:p>
          <a:p>
            <a:pPr lvl="1"/>
            <a:r>
              <a:rPr lang="en-US">
                <a:solidFill>
                  <a:srgbClr val="FFFFFF"/>
                </a:solidFill>
              </a:rPr>
              <a:t>Talk to someone</a:t>
            </a:r>
          </a:p>
          <a:p>
            <a:pPr lvl="1"/>
            <a:r>
              <a:rPr lang="en-US">
                <a:solidFill>
                  <a:srgbClr val="FFFFFF"/>
                </a:solidFill>
              </a:rPr>
              <a:t>Forgive</a:t>
            </a:r>
          </a:p>
          <a:p>
            <a:pPr lvl="1"/>
            <a:r>
              <a:rPr lang="en-US">
                <a:solidFill>
                  <a:srgbClr val="FFFFFF"/>
                </a:solidFill>
              </a:rPr>
              <a:t>Positive self-talk</a:t>
            </a:r>
          </a:p>
          <a:p>
            <a:pPr lvl="1"/>
            <a:r>
              <a:rPr lang="en-US">
                <a:solidFill>
                  <a:srgbClr val="FFFFFF"/>
                </a:solidFill>
              </a:rPr>
              <a:t>Learn from mistakes</a:t>
            </a:r>
          </a:p>
        </p:txBody>
      </p:sp>
    </p:spTree>
    <p:extLst>
      <p:ext uri="{BB962C8B-B14F-4D97-AF65-F5344CB8AC3E}">
        <p14:creationId xmlns:p14="http://schemas.microsoft.com/office/powerpoint/2010/main" val="209836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D5051-D47E-47CC-B88C-B056F81F51DC}"/>
              </a:ext>
            </a:extLst>
          </p:cNvPr>
          <p:cNvSpPr>
            <a:spLocks noGrp="1"/>
          </p:cNvSpPr>
          <p:nvPr>
            <p:ph type="title"/>
          </p:nvPr>
        </p:nvSpPr>
        <p:spPr>
          <a:xfrm>
            <a:off x="252919" y="1123837"/>
            <a:ext cx="2947482" cy="1283461"/>
          </a:xfrm>
        </p:spPr>
        <p:txBody>
          <a:bodyPr anchor="b">
            <a:normAutofit/>
          </a:bodyPr>
          <a:lstStyle/>
          <a:p>
            <a:r>
              <a:rPr lang="en-US" sz="2400"/>
              <a:t>Toolkit: the four A’s</a:t>
            </a:r>
          </a:p>
        </p:txBody>
      </p:sp>
      <p:sp>
        <p:nvSpPr>
          <p:cNvPr id="3" name="Content Placeholder 2">
            <a:extLst>
              <a:ext uri="{FF2B5EF4-FFF2-40B4-BE49-F238E27FC236}">
                <a16:creationId xmlns:a16="http://schemas.microsoft.com/office/drawing/2014/main" id="{EBE4687E-8208-4357-8295-7F94D3861445}"/>
              </a:ext>
            </a:extLst>
          </p:cNvPr>
          <p:cNvSpPr>
            <a:spLocks noGrp="1"/>
          </p:cNvSpPr>
          <p:nvPr>
            <p:ph idx="1"/>
          </p:nvPr>
        </p:nvSpPr>
        <p:spPr>
          <a:xfrm>
            <a:off x="252920" y="2407298"/>
            <a:ext cx="2947482" cy="3498980"/>
          </a:xfrm>
        </p:spPr>
        <p:txBody>
          <a:bodyPr anchor="t">
            <a:normAutofit/>
          </a:bodyPr>
          <a:lstStyle/>
          <a:p>
            <a:r>
              <a:rPr lang="en-US" sz="1600">
                <a:solidFill>
                  <a:srgbClr val="FFFFFF"/>
                </a:solidFill>
              </a:rPr>
              <a:t>Adapt</a:t>
            </a:r>
          </a:p>
          <a:p>
            <a:pPr lvl="1"/>
            <a:r>
              <a:rPr lang="en-US" sz="1600">
                <a:solidFill>
                  <a:srgbClr val="FFFFFF"/>
                </a:solidFill>
              </a:rPr>
              <a:t>Adjust standards</a:t>
            </a:r>
          </a:p>
          <a:p>
            <a:pPr lvl="1"/>
            <a:r>
              <a:rPr lang="en-US" sz="1600">
                <a:solidFill>
                  <a:srgbClr val="FFFFFF"/>
                </a:solidFill>
              </a:rPr>
              <a:t>Thought stopping</a:t>
            </a:r>
          </a:p>
          <a:p>
            <a:pPr lvl="1"/>
            <a:r>
              <a:rPr lang="en-US" sz="1600">
                <a:solidFill>
                  <a:srgbClr val="FFFFFF"/>
                </a:solidFill>
              </a:rPr>
              <a:t>Rethink the issue</a:t>
            </a:r>
          </a:p>
          <a:p>
            <a:pPr lvl="1"/>
            <a:r>
              <a:rPr lang="en-US" sz="1600">
                <a:solidFill>
                  <a:srgbClr val="FFFFFF"/>
                </a:solidFill>
              </a:rPr>
              <a:t>Adopt a mantra</a:t>
            </a:r>
          </a:p>
          <a:p>
            <a:pPr lvl="1"/>
            <a:r>
              <a:rPr lang="en-US" sz="1600">
                <a:solidFill>
                  <a:srgbClr val="FFFFFF"/>
                </a:solidFill>
              </a:rPr>
              <a:t>Create an assets column</a:t>
            </a:r>
          </a:p>
          <a:p>
            <a:pPr lvl="1"/>
            <a:r>
              <a:rPr lang="en-US" sz="1600">
                <a:solidFill>
                  <a:srgbClr val="FFFFFF"/>
                </a:solidFill>
              </a:rPr>
              <a:t>Look at the big picture</a:t>
            </a:r>
          </a:p>
        </p:txBody>
      </p:sp>
      <p:pic>
        <p:nvPicPr>
          <p:cNvPr id="11266" name="Picture 2" descr="Companies Must Adapt Quickly To A COVID-19 Economy">
            <a:extLst>
              <a:ext uri="{FF2B5EF4-FFF2-40B4-BE49-F238E27FC236}">
                <a16:creationId xmlns:a16="http://schemas.microsoft.com/office/drawing/2014/main" id="{FF18616F-2A80-41D2-A8AA-55FB8AC129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7126"/>
          <a:stretch/>
        </p:blipFill>
        <p:spPr bwMode="auto">
          <a:xfrm>
            <a:off x="3778897" y="758952"/>
            <a:ext cx="7772401" cy="5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56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E59AD-F736-4D98-BB7F-6BE92A7D3B27}"/>
              </a:ext>
            </a:extLst>
          </p:cNvPr>
          <p:cNvSpPr>
            <a:spLocks noGrp="1"/>
          </p:cNvSpPr>
          <p:nvPr>
            <p:ph type="title"/>
          </p:nvPr>
        </p:nvSpPr>
        <p:spPr>
          <a:xfrm>
            <a:off x="252919" y="1123837"/>
            <a:ext cx="2947482" cy="4601183"/>
          </a:xfrm>
        </p:spPr>
        <p:txBody>
          <a:bodyPr>
            <a:normAutofit/>
          </a:bodyPr>
          <a:lstStyle/>
          <a:p>
            <a:r>
              <a:rPr lang="en-US" dirty="0"/>
              <a:t>Objectives</a:t>
            </a:r>
          </a:p>
        </p:txBody>
      </p:sp>
      <p:graphicFrame>
        <p:nvGraphicFramePr>
          <p:cNvPr id="5" name="Content Placeholder 2">
            <a:extLst>
              <a:ext uri="{FF2B5EF4-FFF2-40B4-BE49-F238E27FC236}">
                <a16:creationId xmlns:a16="http://schemas.microsoft.com/office/drawing/2014/main" id="{2090F588-5739-426B-B4E5-053B96731609}"/>
              </a:ext>
            </a:extLst>
          </p:cNvPr>
          <p:cNvGraphicFramePr>
            <a:graphicFrameLocks noGrp="1"/>
          </p:cNvGraphicFramePr>
          <p:nvPr>
            <p:ph idx="1"/>
            <p:extLst>
              <p:ext uri="{D42A27DB-BD31-4B8C-83A1-F6EECF244321}">
                <p14:modId xmlns:p14="http://schemas.microsoft.com/office/powerpoint/2010/main" val="4291465229"/>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21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5CF2FC8-D184-4B10-83A5-61FC2148BE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3848"/>
            <a:ext cx="5608255"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D4C9BB4-B93C-4E9D-ADF3-1A433844D569}"/>
              </a:ext>
            </a:extLst>
          </p:cNvPr>
          <p:cNvSpPr>
            <a:spLocks noGrp="1"/>
          </p:cNvSpPr>
          <p:nvPr>
            <p:ph type="title"/>
          </p:nvPr>
        </p:nvSpPr>
        <p:spPr>
          <a:xfrm>
            <a:off x="289248" y="1123837"/>
            <a:ext cx="4998963" cy="1255469"/>
          </a:xfrm>
        </p:spPr>
        <p:txBody>
          <a:bodyPr>
            <a:normAutofit/>
          </a:bodyPr>
          <a:lstStyle/>
          <a:p>
            <a:r>
              <a:rPr lang="en-US" dirty="0"/>
              <a:t>Thought Break</a:t>
            </a:r>
          </a:p>
        </p:txBody>
      </p:sp>
      <p:sp>
        <p:nvSpPr>
          <p:cNvPr id="3" name="Content Placeholder 2">
            <a:extLst>
              <a:ext uri="{FF2B5EF4-FFF2-40B4-BE49-F238E27FC236}">
                <a16:creationId xmlns:a16="http://schemas.microsoft.com/office/drawing/2014/main" id="{C6C4F14E-9DCA-48EE-B639-3BFB0B06E966}"/>
              </a:ext>
            </a:extLst>
          </p:cNvPr>
          <p:cNvSpPr>
            <a:spLocks noGrp="1"/>
          </p:cNvSpPr>
          <p:nvPr>
            <p:ph idx="1"/>
          </p:nvPr>
        </p:nvSpPr>
        <p:spPr>
          <a:xfrm>
            <a:off x="289249" y="2510395"/>
            <a:ext cx="4998962" cy="3274586"/>
          </a:xfrm>
        </p:spPr>
        <p:txBody>
          <a:bodyPr anchor="t">
            <a:normAutofit/>
          </a:bodyPr>
          <a:lstStyle/>
          <a:p>
            <a:r>
              <a:rPr lang="en-US">
                <a:solidFill>
                  <a:srgbClr val="FFFFFF"/>
                </a:solidFill>
              </a:rPr>
              <a:t>Think about it</a:t>
            </a:r>
          </a:p>
          <a:p>
            <a:pPr lvl="1"/>
            <a:r>
              <a:rPr lang="en-US">
                <a:solidFill>
                  <a:srgbClr val="FFFFFF"/>
                </a:solidFill>
              </a:rPr>
              <a:t>A true example </a:t>
            </a:r>
          </a:p>
          <a:p>
            <a:pPr lvl="1"/>
            <a:r>
              <a:rPr lang="en-US">
                <a:solidFill>
                  <a:srgbClr val="FFFFFF"/>
                </a:solidFill>
              </a:rPr>
              <a:t>What A would work</a:t>
            </a:r>
          </a:p>
        </p:txBody>
      </p:sp>
      <p:pic>
        <p:nvPicPr>
          <p:cNvPr id="18434" name="Picture 2" descr="Alter Avoid Accept Adapt | Love God | Understand Yourself | Serve ...">
            <a:extLst>
              <a:ext uri="{FF2B5EF4-FFF2-40B4-BE49-F238E27FC236}">
                <a16:creationId xmlns:a16="http://schemas.microsoft.com/office/drawing/2014/main" id="{1D057152-83D8-4894-B028-037BAEA3CA6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2890" y="1457324"/>
            <a:ext cx="5238340" cy="3923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083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ADD0C-8F4D-4F03-8DD0-2BE28A26A960}"/>
              </a:ext>
            </a:extLst>
          </p:cNvPr>
          <p:cNvSpPr>
            <a:spLocks noGrp="1"/>
          </p:cNvSpPr>
          <p:nvPr>
            <p:ph type="title"/>
          </p:nvPr>
        </p:nvSpPr>
        <p:spPr/>
        <p:txBody>
          <a:bodyPr/>
          <a:lstStyle/>
          <a:p>
            <a:r>
              <a:rPr lang="en-US" dirty="0"/>
              <a:t>Mindfulness</a:t>
            </a:r>
          </a:p>
        </p:txBody>
      </p:sp>
      <p:sp>
        <p:nvSpPr>
          <p:cNvPr id="3" name="Content Placeholder 2">
            <a:extLst>
              <a:ext uri="{FF2B5EF4-FFF2-40B4-BE49-F238E27FC236}">
                <a16:creationId xmlns:a16="http://schemas.microsoft.com/office/drawing/2014/main" id="{184739E4-28D4-4F06-A137-9F56AF7121B3}"/>
              </a:ext>
            </a:extLst>
          </p:cNvPr>
          <p:cNvSpPr>
            <a:spLocks noGrp="1"/>
          </p:cNvSpPr>
          <p:nvPr>
            <p:ph idx="1"/>
          </p:nvPr>
        </p:nvSpPr>
        <p:spPr/>
        <p:txBody>
          <a:bodyPr/>
          <a:lstStyle/>
          <a:p>
            <a:r>
              <a:rPr lang="en-US" dirty="0"/>
              <a:t>Quality of being aware</a:t>
            </a:r>
          </a:p>
          <a:p>
            <a:r>
              <a:rPr lang="en-US" dirty="0"/>
              <a:t>Mental state</a:t>
            </a:r>
          </a:p>
          <a:p>
            <a:pPr lvl="1"/>
            <a:r>
              <a:rPr lang="en-US" dirty="0"/>
              <a:t>Focus awareness </a:t>
            </a:r>
          </a:p>
          <a:p>
            <a:pPr lvl="1"/>
            <a:r>
              <a:rPr lang="en-US" dirty="0"/>
              <a:t>Accept feelings</a:t>
            </a:r>
          </a:p>
        </p:txBody>
      </p:sp>
      <p:pic>
        <p:nvPicPr>
          <p:cNvPr id="12290" name="Picture 2" descr="What Is Mindfulness? - Headspace">
            <a:extLst>
              <a:ext uri="{FF2B5EF4-FFF2-40B4-BE49-F238E27FC236}">
                <a16:creationId xmlns:a16="http://schemas.microsoft.com/office/drawing/2014/main" id="{31224344-49A1-44D4-A6CB-CD50D3AB0F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7250" y="1972638"/>
            <a:ext cx="4520629" cy="3141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09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5DC95B7-2A72-483B-BA19-2BE751205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1C822AFE-7E96-4A51-9E55-FCAEACD21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120" y="757325"/>
            <a:ext cx="4341880"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BB0881-6F2F-4293-8617-37713BEE9F5E}"/>
              </a:ext>
            </a:extLst>
          </p:cNvPr>
          <p:cNvSpPr>
            <a:spLocks noGrp="1"/>
          </p:cNvSpPr>
          <p:nvPr>
            <p:ph type="title"/>
          </p:nvPr>
        </p:nvSpPr>
        <p:spPr>
          <a:xfrm>
            <a:off x="8161390" y="1079770"/>
            <a:ext cx="3654857" cy="1527244"/>
          </a:xfrm>
        </p:spPr>
        <p:txBody>
          <a:bodyPr>
            <a:normAutofit/>
          </a:bodyPr>
          <a:lstStyle/>
          <a:p>
            <a:r>
              <a:rPr lang="en-US" sz="3200"/>
              <a:t>Mindfulness</a:t>
            </a:r>
          </a:p>
        </p:txBody>
      </p:sp>
      <p:sp>
        <p:nvSpPr>
          <p:cNvPr id="75" name="Rectangle 74">
            <a:extLst>
              <a:ext uri="{FF2B5EF4-FFF2-40B4-BE49-F238E27FC236}">
                <a16:creationId xmlns:a16="http://schemas.microsoft.com/office/drawing/2014/main" id="{9169EA61-C175-4B7E-807B-58199DEA7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314" name="Picture 2" descr="Mindfulness | University Health Service">
            <a:extLst>
              <a:ext uri="{FF2B5EF4-FFF2-40B4-BE49-F238E27FC236}">
                <a16:creationId xmlns:a16="http://schemas.microsoft.com/office/drawing/2014/main" id="{E6DF069E-B639-4A7F-B994-BFF04F334E4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4515" y="1332389"/>
            <a:ext cx="6500974" cy="417919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D742064-C86D-40EF-AF7B-B11C4E1A4E34}"/>
              </a:ext>
            </a:extLst>
          </p:cNvPr>
          <p:cNvSpPr>
            <a:spLocks noGrp="1"/>
          </p:cNvSpPr>
          <p:nvPr>
            <p:ph idx="1"/>
          </p:nvPr>
        </p:nvSpPr>
        <p:spPr>
          <a:xfrm>
            <a:off x="8161390" y="2607014"/>
            <a:ext cx="3654857" cy="3157903"/>
          </a:xfrm>
        </p:spPr>
        <p:txBody>
          <a:bodyPr anchor="t">
            <a:normAutofit/>
          </a:bodyPr>
          <a:lstStyle/>
          <a:p>
            <a:r>
              <a:rPr lang="en-US" sz="1600">
                <a:solidFill>
                  <a:srgbClr val="FFFFFF"/>
                </a:solidFill>
              </a:rPr>
              <a:t>Aware of your thoughts</a:t>
            </a:r>
          </a:p>
          <a:p>
            <a:r>
              <a:rPr lang="en-US" sz="1600">
                <a:solidFill>
                  <a:srgbClr val="FFFFFF"/>
                </a:solidFill>
              </a:rPr>
              <a:t>Stop immediate reaction</a:t>
            </a:r>
          </a:p>
          <a:p>
            <a:r>
              <a:rPr lang="en-US" sz="1600">
                <a:solidFill>
                  <a:srgbClr val="FFFFFF"/>
                </a:solidFill>
              </a:rPr>
              <a:t>Being Mode</a:t>
            </a:r>
          </a:p>
          <a:p>
            <a:r>
              <a:rPr lang="en-US" sz="1600">
                <a:solidFill>
                  <a:srgbClr val="FFFFFF"/>
                </a:solidFill>
              </a:rPr>
              <a:t>Aware of your needs</a:t>
            </a:r>
          </a:p>
        </p:txBody>
      </p:sp>
    </p:spTree>
    <p:extLst>
      <p:ext uri="{BB962C8B-B14F-4D97-AF65-F5344CB8AC3E}">
        <p14:creationId xmlns:p14="http://schemas.microsoft.com/office/powerpoint/2010/main" val="3298492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55C34-94AA-4708-AC43-7EC7D6D9BE5B}"/>
              </a:ext>
            </a:extLst>
          </p:cNvPr>
          <p:cNvSpPr>
            <a:spLocks noGrp="1"/>
          </p:cNvSpPr>
          <p:nvPr>
            <p:ph type="title"/>
          </p:nvPr>
        </p:nvSpPr>
        <p:spPr>
          <a:xfrm>
            <a:off x="252919" y="1123837"/>
            <a:ext cx="2947482" cy="4601183"/>
          </a:xfrm>
        </p:spPr>
        <p:txBody>
          <a:bodyPr>
            <a:normAutofit/>
          </a:bodyPr>
          <a:lstStyle/>
          <a:p>
            <a:r>
              <a:rPr lang="en-US" dirty="0"/>
              <a:t>Mindfulness</a:t>
            </a:r>
          </a:p>
        </p:txBody>
      </p:sp>
      <p:sp>
        <p:nvSpPr>
          <p:cNvPr id="3" name="Content Placeholder 2">
            <a:extLst>
              <a:ext uri="{FF2B5EF4-FFF2-40B4-BE49-F238E27FC236}">
                <a16:creationId xmlns:a16="http://schemas.microsoft.com/office/drawing/2014/main" id="{F2609C24-5A52-43F2-BE7C-B1F8E756722F}"/>
              </a:ext>
            </a:extLst>
          </p:cNvPr>
          <p:cNvSpPr>
            <a:spLocks noGrp="1"/>
          </p:cNvSpPr>
          <p:nvPr>
            <p:ph idx="1"/>
          </p:nvPr>
        </p:nvSpPr>
        <p:spPr>
          <a:xfrm>
            <a:off x="3869267" y="864108"/>
            <a:ext cx="3585891" cy="5120640"/>
          </a:xfrm>
        </p:spPr>
        <p:txBody>
          <a:bodyPr>
            <a:normAutofit/>
          </a:bodyPr>
          <a:lstStyle/>
          <a:p>
            <a:r>
              <a:rPr lang="en-US"/>
              <a:t>Aware of emotions</a:t>
            </a:r>
          </a:p>
          <a:p>
            <a:r>
              <a:rPr lang="en-US"/>
              <a:t>Compassion</a:t>
            </a:r>
          </a:p>
          <a:p>
            <a:r>
              <a:rPr lang="en-US"/>
              <a:t>Reduces brain activity</a:t>
            </a:r>
          </a:p>
          <a:p>
            <a:r>
              <a:rPr lang="en-US"/>
              <a:t>Better able to focus</a:t>
            </a:r>
          </a:p>
          <a:p>
            <a:r>
              <a:rPr lang="en-US"/>
              <a:t>Switch your attitude to stress</a:t>
            </a:r>
            <a:endParaRPr lang="en-US" dirty="0"/>
          </a:p>
        </p:txBody>
      </p:sp>
      <p:pic>
        <p:nvPicPr>
          <p:cNvPr id="14338" name="Picture 2" descr="How mindfulness can change your life | Wildheart Media">
            <a:extLst>
              <a:ext uri="{FF2B5EF4-FFF2-40B4-BE49-F238E27FC236}">
                <a16:creationId xmlns:a16="http://schemas.microsoft.com/office/drawing/2014/main" id="{25C745A6-AE24-45DF-BCBB-63D4998D9D9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18120" y="1691640"/>
            <a:ext cx="3474720" cy="3474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007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8CD8CE7-419E-4928-9A99-6E1F84EC07C1}"/>
              </a:ext>
            </a:extLst>
          </p:cNvPr>
          <p:cNvSpPr>
            <a:spLocks noGrp="1"/>
          </p:cNvSpPr>
          <p:nvPr>
            <p:ph type="title"/>
          </p:nvPr>
        </p:nvSpPr>
        <p:spPr>
          <a:xfrm>
            <a:off x="5451642" y="1123837"/>
            <a:ext cx="6451110" cy="1255469"/>
          </a:xfrm>
        </p:spPr>
        <p:txBody>
          <a:bodyPr>
            <a:normAutofit/>
          </a:bodyPr>
          <a:lstStyle/>
          <a:p>
            <a:r>
              <a:rPr lang="en-US" dirty="0"/>
              <a:t>Live mindfully</a:t>
            </a:r>
          </a:p>
        </p:txBody>
      </p:sp>
      <p:sp>
        <p:nvSpPr>
          <p:cNvPr id="75" name="Rectangle 74">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386" name="Picture 2" descr="Taking a mindful pause – Listening Deeply to Our Nature | Meditation">
            <a:extLst>
              <a:ext uri="{FF2B5EF4-FFF2-40B4-BE49-F238E27FC236}">
                <a16:creationId xmlns:a16="http://schemas.microsoft.com/office/drawing/2014/main" id="{ED0AB77E-EE0C-4012-BDA8-221CDB6F751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0771" y="1996437"/>
            <a:ext cx="3778286" cy="285568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89D1558-C90B-42CD-A4C6-6C339DD5A685}"/>
              </a:ext>
            </a:extLst>
          </p:cNvPr>
          <p:cNvSpPr>
            <a:spLocks noGrp="1"/>
          </p:cNvSpPr>
          <p:nvPr>
            <p:ph idx="1"/>
          </p:nvPr>
        </p:nvSpPr>
        <p:spPr>
          <a:xfrm>
            <a:off x="5451644" y="2510395"/>
            <a:ext cx="6451109" cy="3274586"/>
          </a:xfrm>
        </p:spPr>
        <p:txBody>
          <a:bodyPr anchor="t">
            <a:normAutofit/>
          </a:bodyPr>
          <a:lstStyle/>
          <a:p>
            <a:r>
              <a:rPr lang="en-US">
                <a:solidFill>
                  <a:srgbClr val="FFFFFF"/>
                </a:solidFill>
              </a:rPr>
              <a:t>Mindful wakeup</a:t>
            </a:r>
          </a:p>
          <a:p>
            <a:r>
              <a:rPr lang="en-US">
                <a:solidFill>
                  <a:srgbClr val="FFFFFF"/>
                </a:solidFill>
              </a:rPr>
              <a:t>Mindful eating</a:t>
            </a:r>
          </a:p>
          <a:p>
            <a:r>
              <a:rPr lang="en-US">
                <a:solidFill>
                  <a:srgbClr val="FFFFFF"/>
                </a:solidFill>
              </a:rPr>
              <a:t>Mindful pause</a:t>
            </a:r>
          </a:p>
          <a:p>
            <a:r>
              <a:rPr lang="en-US">
                <a:solidFill>
                  <a:srgbClr val="FFFFFF"/>
                </a:solidFill>
              </a:rPr>
              <a:t>Mindful workout</a:t>
            </a:r>
          </a:p>
          <a:p>
            <a:r>
              <a:rPr lang="en-US">
                <a:solidFill>
                  <a:srgbClr val="FFFFFF"/>
                </a:solidFill>
              </a:rPr>
              <a:t>Mindful driving</a:t>
            </a:r>
          </a:p>
        </p:txBody>
      </p:sp>
    </p:spTree>
    <p:extLst>
      <p:ext uri="{BB962C8B-B14F-4D97-AF65-F5344CB8AC3E}">
        <p14:creationId xmlns:p14="http://schemas.microsoft.com/office/powerpoint/2010/main" val="1162484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4ABE9-D6A6-4E32-8892-36F53ABE9540}"/>
              </a:ext>
            </a:extLst>
          </p:cNvPr>
          <p:cNvSpPr>
            <a:spLocks noGrp="1"/>
          </p:cNvSpPr>
          <p:nvPr>
            <p:ph type="title"/>
          </p:nvPr>
        </p:nvSpPr>
        <p:spPr/>
        <p:txBody>
          <a:bodyPr/>
          <a:lstStyle/>
          <a:p>
            <a:r>
              <a:rPr lang="en-US" dirty="0"/>
              <a:t>Minute Activities</a:t>
            </a:r>
          </a:p>
        </p:txBody>
      </p:sp>
      <p:sp>
        <p:nvSpPr>
          <p:cNvPr id="3" name="Content Placeholder 2">
            <a:extLst>
              <a:ext uri="{FF2B5EF4-FFF2-40B4-BE49-F238E27FC236}">
                <a16:creationId xmlns:a16="http://schemas.microsoft.com/office/drawing/2014/main" id="{BF761B14-0C5A-4173-9F59-7EAB2EBF5FCE}"/>
              </a:ext>
            </a:extLst>
          </p:cNvPr>
          <p:cNvSpPr>
            <a:spLocks noGrp="1"/>
          </p:cNvSpPr>
          <p:nvPr>
            <p:ph idx="1"/>
          </p:nvPr>
        </p:nvSpPr>
        <p:spPr/>
        <p:txBody>
          <a:bodyPr/>
          <a:lstStyle/>
          <a:p>
            <a:r>
              <a:rPr lang="en-US" dirty="0"/>
              <a:t>Yawn and stretch</a:t>
            </a:r>
          </a:p>
          <a:p>
            <a:r>
              <a:rPr lang="en-US" dirty="0"/>
              <a:t>Three hugs, three breaths</a:t>
            </a:r>
          </a:p>
          <a:p>
            <a:r>
              <a:rPr lang="en-US" dirty="0"/>
              <a:t>Stroke your hands</a:t>
            </a:r>
          </a:p>
          <a:p>
            <a:r>
              <a:rPr lang="en-US" dirty="0"/>
              <a:t>Mindfully eat </a:t>
            </a:r>
          </a:p>
          <a:p>
            <a:r>
              <a:rPr lang="en-US" dirty="0"/>
              <a:t>Clench and breath</a:t>
            </a:r>
          </a:p>
          <a:p>
            <a:r>
              <a:rPr lang="en-US" dirty="0"/>
              <a:t>STOP</a:t>
            </a:r>
          </a:p>
          <a:p>
            <a:r>
              <a:rPr lang="en-US" dirty="0"/>
              <a:t>Breath for a minute</a:t>
            </a:r>
          </a:p>
          <a:p>
            <a:r>
              <a:rPr lang="en-US" dirty="0"/>
              <a:t>Love/kind</a:t>
            </a:r>
          </a:p>
          <a:p>
            <a:r>
              <a:rPr lang="en-US" dirty="0"/>
              <a:t>Aspirations</a:t>
            </a:r>
          </a:p>
        </p:txBody>
      </p:sp>
      <p:pic>
        <p:nvPicPr>
          <p:cNvPr id="17410" name="Picture 2" descr="The Magic of Yawning: The Body's Natural Yoga">
            <a:extLst>
              <a:ext uri="{FF2B5EF4-FFF2-40B4-BE49-F238E27FC236}">
                <a16:creationId xmlns:a16="http://schemas.microsoft.com/office/drawing/2014/main" id="{94C1AB90-72AD-4966-B3CA-F1A5D594DF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7004" y="2848257"/>
            <a:ext cx="5391562" cy="2876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983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4E493-498D-4588-A147-59836C78DDC0}"/>
              </a:ext>
            </a:extLst>
          </p:cNvPr>
          <p:cNvSpPr>
            <a:spLocks noGrp="1"/>
          </p:cNvSpPr>
          <p:nvPr>
            <p:ph type="title"/>
          </p:nvPr>
        </p:nvSpPr>
        <p:spPr>
          <a:xfrm>
            <a:off x="252919" y="1123837"/>
            <a:ext cx="2947482" cy="4601183"/>
          </a:xfrm>
        </p:spPr>
        <p:txBody>
          <a:bodyPr>
            <a:normAutofit/>
          </a:bodyPr>
          <a:lstStyle/>
          <a:p>
            <a:r>
              <a:rPr lang="en-US" dirty="0"/>
              <a:t>Health and Well Being</a:t>
            </a:r>
          </a:p>
        </p:txBody>
      </p:sp>
      <p:graphicFrame>
        <p:nvGraphicFramePr>
          <p:cNvPr id="5" name="Content Placeholder 2">
            <a:extLst>
              <a:ext uri="{FF2B5EF4-FFF2-40B4-BE49-F238E27FC236}">
                <a16:creationId xmlns:a16="http://schemas.microsoft.com/office/drawing/2014/main" id="{A6C89EC5-D502-4800-86F6-71BC782A213D}"/>
              </a:ext>
            </a:extLst>
          </p:cNvPr>
          <p:cNvGraphicFramePr>
            <a:graphicFrameLocks noGrp="1"/>
          </p:cNvGraphicFramePr>
          <p:nvPr>
            <p:ph idx="1"/>
            <p:extLst>
              <p:ext uri="{D42A27DB-BD31-4B8C-83A1-F6EECF244321}">
                <p14:modId xmlns:p14="http://schemas.microsoft.com/office/powerpoint/2010/main" val="18875307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958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F3FE1-A709-4A94-AE81-10BA03BC161F}"/>
              </a:ext>
            </a:extLst>
          </p:cNvPr>
          <p:cNvSpPr>
            <a:spLocks noGrp="1"/>
          </p:cNvSpPr>
          <p:nvPr>
            <p:ph type="title"/>
          </p:nvPr>
        </p:nvSpPr>
        <p:spPr>
          <a:xfrm>
            <a:off x="252919" y="1123837"/>
            <a:ext cx="2947482" cy="4601183"/>
          </a:xfrm>
        </p:spPr>
        <p:txBody>
          <a:bodyPr>
            <a:normAutofit/>
          </a:bodyPr>
          <a:lstStyle/>
          <a:p>
            <a:r>
              <a:rPr lang="en-US" dirty="0"/>
              <a:t>Health and Well Being</a:t>
            </a:r>
          </a:p>
        </p:txBody>
      </p:sp>
      <p:graphicFrame>
        <p:nvGraphicFramePr>
          <p:cNvPr id="7" name="Content Placeholder 2">
            <a:extLst>
              <a:ext uri="{FF2B5EF4-FFF2-40B4-BE49-F238E27FC236}">
                <a16:creationId xmlns:a16="http://schemas.microsoft.com/office/drawing/2014/main" id="{AF5EF5FF-3913-46A1-B4DD-5AE2CCAA294F}"/>
              </a:ext>
            </a:extLst>
          </p:cNvPr>
          <p:cNvGraphicFramePr>
            <a:graphicFrameLocks noGrp="1"/>
          </p:cNvGraphicFramePr>
          <p:nvPr>
            <p:ph idx="1"/>
            <p:extLst>
              <p:ext uri="{D42A27DB-BD31-4B8C-83A1-F6EECF244321}">
                <p14:modId xmlns:p14="http://schemas.microsoft.com/office/powerpoint/2010/main" val="39354824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3093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35C74-949E-4383-9ABD-DA7A6493736D}"/>
              </a:ext>
            </a:extLst>
          </p:cNvPr>
          <p:cNvSpPr>
            <a:spLocks noGrp="1"/>
          </p:cNvSpPr>
          <p:nvPr>
            <p:ph type="title"/>
          </p:nvPr>
        </p:nvSpPr>
        <p:spPr>
          <a:xfrm>
            <a:off x="252919" y="1123837"/>
            <a:ext cx="2947482" cy="4601183"/>
          </a:xfrm>
        </p:spPr>
        <p:txBody>
          <a:bodyPr>
            <a:normAutofit/>
          </a:bodyPr>
          <a:lstStyle/>
          <a:p>
            <a:r>
              <a:rPr lang="en-US" dirty="0"/>
              <a:t>Tips for Teleworking</a:t>
            </a:r>
          </a:p>
        </p:txBody>
      </p:sp>
      <p:graphicFrame>
        <p:nvGraphicFramePr>
          <p:cNvPr id="5" name="Content Placeholder 2">
            <a:extLst>
              <a:ext uri="{FF2B5EF4-FFF2-40B4-BE49-F238E27FC236}">
                <a16:creationId xmlns:a16="http://schemas.microsoft.com/office/drawing/2014/main" id="{CF601F05-2715-4CB3-A0DC-D35AE87760DF}"/>
              </a:ext>
            </a:extLst>
          </p:cNvPr>
          <p:cNvGraphicFramePr>
            <a:graphicFrameLocks noGrp="1"/>
          </p:cNvGraphicFramePr>
          <p:nvPr>
            <p:ph idx="1"/>
            <p:extLst>
              <p:ext uri="{D42A27DB-BD31-4B8C-83A1-F6EECF244321}">
                <p14:modId xmlns:p14="http://schemas.microsoft.com/office/powerpoint/2010/main" val="1265033636"/>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4557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1AB38-3F44-40ED-B863-7D595C49A050}"/>
              </a:ext>
            </a:extLst>
          </p:cNvPr>
          <p:cNvSpPr>
            <a:spLocks noGrp="1"/>
          </p:cNvSpPr>
          <p:nvPr>
            <p:ph type="title"/>
          </p:nvPr>
        </p:nvSpPr>
        <p:spPr>
          <a:xfrm>
            <a:off x="252919" y="1123837"/>
            <a:ext cx="2947482" cy="4601183"/>
          </a:xfrm>
        </p:spPr>
        <p:txBody>
          <a:bodyPr>
            <a:normAutofit/>
          </a:bodyPr>
          <a:lstStyle/>
          <a:p>
            <a:r>
              <a:rPr lang="en-US" dirty="0"/>
              <a:t>Tips for Teleworking</a:t>
            </a:r>
          </a:p>
        </p:txBody>
      </p:sp>
      <p:graphicFrame>
        <p:nvGraphicFramePr>
          <p:cNvPr id="5" name="Content Placeholder 2">
            <a:extLst>
              <a:ext uri="{FF2B5EF4-FFF2-40B4-BE49-F238E27FC236}">
                <a16:creationId xmlns:a16="http://schemas.microsoft.com/office/drawing/2014/main" id="{A5611657-C4EB-456D-B3FB-7E25B592D8D9}"/>
              </a:ext>
            </a:extLst>
          </p:cNvPr>
          <p:cNvGraphicFramePr>
            <a:graphicFrameLocks noGrp="1"/>
          </p:cNvGraphicFramePr>
          <p:nvPr>
            <p:ph idx="1"/>
            <p:extLst>
              <p:ext uri="{D42A27DB-BD31-4B8C-83A1-F6EECF244321}">
                <p14:modId xmlns:p14="http://schemas.microsoft.com/office/powerpoint/2010/main" val="327320295"/>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7622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95EB7-5AF1-440A-9F80-8273BFF4F25C}"/>
              </a:ext>
            </a:extLst>
          </p:cNvPr>
          <p:cNvSpPr>
            <a:spLocks noGrp="1"/>
          </p:cNvSpPr>
          <p:nvPr>
            <p:ph type="title"/>
          </p:nvPr>
        </p:nvSpPr>
        <p:spPr/>
        <p:txBody>
          <a:bodyPr/>
          <a:lstStyle/>
          <a:p>
            <a:r>
              <a:rPr lang="en-US" dirty="0"/>
              <a:t>Current Situation</a:t>
            </a:r>
          </a:p>
        </p:txBody>
      </p:sp>
      <p:sp>
        <p:nvSpPr>
          <p:cNvPr id="3" name="Content Placeholder 2">
            <a:extLst>
              <a:ext uri="{FF2B5EF4-FFF2-40B4-BE49-F238E27FC236}">
                <a16:creationId xmlns:a16="http://schemas.microsoft.com/office/drawing/2014/main" id="{657C036F-23DC-4CEB-92C8-33F9E03B5789}"/>
              </a:ext>
            </a:extLst>
          </p:cNvPr>
          <p:cNvSpPr>
            <a:spLocks noGrp="1"/>
          </p:cNvSpPr>
          <p:nvPr>
            <p:ph idx="1"/>
          </p:nvPr>
        </p:nvSpPr>
        <p:spPr/>
        <p:txBody>
          <a:bodyPr/>
          <a:lstStyle/>
          <a:p>
            <a:r>
              <a:rPr lang="en-US" dirty="0"/>
              <a:t>Pandemic</a:t>
            </a:r>
          </a:p>
          <a:p>
            <a:pPr lvl="1"/>
            <a:r>
              <a:rPr lang="en-US" dirty="0"/>
              <a:t>Teleworking</a:t>
            </a:r>
          </a:p>
          <a:p>
            <a:pPr lvl="1"/>
            <a:r>
              <a:rPr lang="en-US" dirty="0"/>
              <a:t>Isolation</a:t>
            </a:r>
          </a:p>
          <a:p>
            <a:pPr lvl="1"/>
            <a:r>
              <a:rPr lang="en-US" dirty="0"/>
              <a:t>Possible illness</a:t>
            </a:r>
          </a:p>
          <a:p>
            <a:pPr lvl="1"/>
            <a:r>
              <a:rPr lang="en-US" dirty="0"/>
              <a:t>Traumatic event</a:t>
            </a:r>
          </a:p>
          <a:p>
            <a:r>
              <a:rPr lang="en-US" dirty="0"/>
              <a:t>CHANGE</a:t>
            </a:r>
          </a:p>
          <a:p>
            <a:pPr lvl="1"/>
            <a:r>
              <a:rPr lang="en-US" dirty="0"/>
              <a:t>Children at home</a:t>
            </a:r>
          </a:p>
          <a:p>
            <a:pPr lvl="1"/>
            <a:r>
              <a:rPr lang="en-US" dirty="0"/>
              <a:t>Job status and security</a:t>
            </a:r>
          </a:p>
          <a:p>
            <a:pPr lvl="1"/>
            <a:r>
              <a:rPr lang="en-US" dirty="0"/>
              <a:t>Routines and schedules</a:t>
            </a:r>
          </a:p>
          <a:p>
            <a:pPr lvl="1"/>
            <a:r>
              <a:rPr lang="en-US" dirty="0"/>
              <a:t>Economy</a:t>
            </a:r>
          </a:p>
          <a:p>
            <a:pPr lvl="1"/>
            <a:r>
              <a:rPr lang="en-US" dirty="0"/>
              <a:t>How we interact with people</a:t>
            </a:r>
          </a:p>
        </p:txBody>
      </p:sp>
      <p:pic>
        <p:nvPicPr>
          <p:cNvPr id="2050" name="Picture 2" descr="Image result for change">
            <a:extLst>
              <a:ext uri="{FF2B5EF4-FFF2-40B4-BE49-F238E27FC236}">
                <a16:creationId xmlns:a16="http://schemas.microsoft.com/office/drawing/2014/main" id="{6921E9F4-5D3B-424C-B334-C7DE846A5D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1088" y="2061590"/>
            <a:ext cx="4106238" cy="2734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709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492F9E5-5B28-4104-9CDF-100EE9D85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F4A3EBA2-184A-4C53-80BF-FB3A6AC35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008542"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438EFCD-B361-4EDD-A82E-EF6FE99C1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6729"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359F862-07B9-46D5-826A-40C4C3F4AD68}"/>
              </a:ext>
            </a:extLst>
          </p:cNvPr>
          <p:cNvSpPr>
            <a:spLocks noGrp="1"/>
          </p:cNvSpPr>
          <p:nvPr>
            <p:ph type="title"/>
          </p:nvPr>
        </p:nvSpPr>
        <p:spPr>
          <a:xfrm>
            <a:off x="8389648" y="1123837"/>
            <a:ext cx="2947482" cy="4601183"/>
          </a:xfrm>
        </p:spPr>
        <p:txBody>
          <a:bodyPr>
            <a:normAutofit/>
          </a:bodyPr>
          <a:lstStyle/>
          <a:p>
            <a:r>
              <a:rPr lang="en-US" dirty="0"/>
              <a:t>Resources</a:t>
            </a:r>
          </a:p>
        </p:txBody>
      </p:sp>
      <p:sp>
        <p:nvSpPr>
          <p:cNvPr id="16" name="Rectangle 15">
            <a:extLst>
              <a:ext uri="{FF2B5EF4-FFF2-40B4-BE49-F238E27FC236}">
                <a16:creationId xmlns:a16="http://schemas.microsoft.com/office/drawing/2014/main" id="{5D5DB082-BCCB-4994-AEE1-EF25FDAC8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406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C35EBAC6-1993-4698-B5C4-1F2AA09274FC}"/>
              </a:ext>
            </a:extLst>
          </p:cNvPr>
          <p:cNvGraphicFramePr>
            <a:graphicFrameLocks noGrp="1"/>
          </p:cNvGraphicFramePr>
          <p:nvPr>
            <p:ph idx="1"/>
            <p:extLst>
              <p:ext uri="{D42A27DB-BD31-4B8C-83A1-F6EECF244321}">
                <p14:modId xmlns:p14="http://schemas.microsoft.com/office/powerpoint/2010/main" val="1916075635"/>
              </p:ext>
            </p:extLst>
          </p:nvPr>
        </p:nvGraphicFramePr>
        <p:xfrm>
          <a:off x="650875" y="1425575"/>
          <a:ext cx="6711950" cy="4021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932472"/>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66E947-FB18-4E34-92A1-7AE6603498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E1FB687-F018-4798-90C8-38F1111E1A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228428" y="272368"/>
            <a:ext cx="1741251" cy="114300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E30D5D0-228D-4945-AE64-E338EC31D03D}"/>
              </a:ext>
            </a:extLst>
          </p:cNvPr>
          <p:cNvSpPr>
            <a:spLocks noGrp="1"/>
          </p:cNvSpPr>
          <p:nvPr>
            <p:ph type="title"/>
          </p:nvPr>
        </p:nvSpPr>
        <p:spPr>
          <a:xfrm>
            <a:off x="641667" y="5257630"/>
            <a:ext cx="10908667" cy="1021405"/>
          </a:xfrm>
        </p:spPr>
        <p:txBody>
          <a:bodyPr>
            <a:normAutofit/>
          </a:bodyPr>
          <a:lstStyle/>
          <a:p>
            <a:pPr algn="ctr"/>
            <a:r>
              <a:rPr lang="en-US" dirty="0"/>
              <a:t>Resources</a:t>
            </a:r>
            <a:endParaRPr lang="en-US"/>
          </a:p>
        </p:txBody>
      </p:sp>
      <p:sp>
        <p:nvSpPr>
          <p:cNvPr id="13" name="Rectangle 12">
            <a:extLst>
              <a:ext uri="{FF2B5EF4-FFF2-40B4-BE49-F238E27FC236}">
                <a16:creationId xmlns:a16="http://schemas.microsoft.com/office/drawing/2014/main" id="{99BAA161-AE24-467D-9AE2-A99E23CD7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7030" y="-5522982"/>
            <a:ext cx="384048" cy="1143001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2C17001D-2D65-47DD-9687-3BA772C5A018}"/>
              </a:ext>
            </a:extLst>
          </p:cNvPr>
          <p:cNvGraphicFramePr>
            <a:graphicFrameLocks noGrp="1"/>
          </p:cNvGraphicFramePr>
          <p:nvPr>
            <p:ph idx="1"/>
            <p:extLst>
              <p:ext uri="{D42A27DB-BD31-4B8C-83A1-F6EECF244321}">
                <p14:modId xmlns:p14="http://schemas.microsoft.com/office/powerpoint/2010/main" val="893961501"/>
              </p:ext>
            </p:extLst>
          </p:nvPr>
        </p:nvGraphicFramePr>
        <p:xfrm>
          <a:off x="702727" y="1029176"/>
          <a:ext cx="10786546" cy="3444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2666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5C830-684B-40BD-82E1-CB6A0718E6F8}"/>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7077D5ED-D78B-4024-91E8-38A5508E88EC}"/>
              </a:ext>
            </a:extLst>
          </p:cNvPr>
          <p:cNvSpPr>
            <a:spLocks noGrp="1"/>
          </p:cNvSpPr>
          <p:nvPr>
            <p:ph idx="1"/>
          </p:nvPr>
        </p:nvSpPr>
        <p:spPr/>
        <p:txBody>
          <a:bodyPr/>
          <a:lstStyle/>
          <a:p>
            <a:pPr marL="0" indent="0" algn="ctr">
              <a:buNone/>
            </a:pPr>
            <a:r>
              <a:rPr lang="en-US" dirty="0"/>
              <a:t>Kristen Dickerson</a:t>
            </a:r>
          </a:p>
          <a:p>
            <a:pPr marL="0" indent="0" algn="ctr">
              <a:buNone/>
            </a:pPr>
            <a:r>
              <a:rPr lang="en-US" dirty="0">
                <a:hlinkClick r:id="rId2"/>
              </a:rPr>
              <a:t>K.dickerson.1@bwc.state.oh.us</a:t>
            </a:r>
            <a:endParaRPr lang="en-US" dirty="0"/>
          </a:p>
          <a:p>
            <a:pPr marL="0" indent="0" algn="ctr">
              <a:buNone/>
            </a:pPr>
            <a:r>
              <a:rPr lang="en-US" dirty="0"/>
              <a:t>Office: 614-466-7053</a:t>
            </a:r>
          </a:p>
          <a:p>
            <a:pPr marL="0" indent="0" algn="ctr">
              <a:buNone/>
            </a:pPr>
            <a:r>
              <a:rPr lang="en-US" dirty="0"/>
              <a:t>Cell: 614-512-2842</a:t>
            </a:r>
          </a:p>
          <a:p>
            <a:endParaRPr lang="en-US" dirty="0"/>
          </a:p>
        </p:txBody>
      </p:sp>
    </p:spTree>
    <p:extLst>
      <p:ext uri="{BB962C8B-B14F-4D97-AF65-F5344CB8AC3E}">
        <p14:creationId xmlns:p14="http://schemas.microsoft.com/office/powerpoint/2010/main" val="168292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97810-A970-46A2-A192-68DB56363E3A}"/>
              </a:ext>
            </a:extLst>
          </p:cNvPr>
          <p:cNvSpPr>
            <a:spLocks noGrp="1"/>
          </p:cNvSpPr>
          <p:nvPr>
            <p:ph type="title"/>
          </p:nvPr>
        </p:nvSpPr>
        <p:spPr/>
        <p:txBody>
          <a:bodyPr/>
          <a:lstStyle/>
          <a:p>
            <a:r>
              <a:rPr lang="en-US" dirty="0"/>
              <a:t>Stress</a:t>
            </a:r>
          </a:p>
        </p:txBody>
      </p:sp>
      <p:sp>
        <p:nvSpPr>
          <p:cNvPr id="3" name="Content Placeholder 2">
            <a:extLst>
              <a:ext uri="{FF2B5EF4-FFF2-40B4-BE49-F238E27FC236}">
                <a16:creationId xmlns:a16="http://schemas.microsoft.com/office/drawing/2014/main" id="{83C2089E-95CC-4040-9058-FC843717312D}"/>
              </a:ext>
            </a:extLst>
          </p:cNvPr>
          <p:cNvSpPr>
            <a:spLocks noGrp="1"/>
          </p:cNvSpPr>
          <p:nvPr>
            <p:ph idx="1"/>
          </p:nvPr>
        </p:nvSpPr>
        <p:spPr/>
        <p:txBody>
          <a:bodyPr/>
          <a:lstStyle/>
          <a:p>
            <a:r>
              <a:rPr lang="en-US" dirty="0"/>
              <a:t>Emotional or physical tension</a:t>
            </a:r>
          </a:p>
          <a:p>
            <a:r>
              <a:rPr lang="en-US" dirty="0"/>
              <a:t>Is a normal feeling</a:t>
            </a:r>
          </a:p>
          <a:p>
            <a:r>
              <a:rPr lang="en-US" dirty="0"/>
              <a:t>Your bodies reaction</a:t>
            </a:r>
          </a:p>
          <a:p>
            <a:pPr lvl="1"/>
            <a:r>
              <a:rPr lang="en-US" dirty="0"/>
              <a:t>Challenge </a:t>
            </a:r>
          </a:p>
          <a:p>
            <a:pPr lvl="1"/>
            <a:r>
              <a:rPr lang="en-US" dirty="0"/>
              <a:t>Demand</a:t>
            </a:r>
          </a:p>
          <a:p>
            <a:r>
              <a:rPr lang="en-US" dirty="0"/>
              <a:t>Acute or chronic</a:t>
            </a:r>
          </a:p>
          <a:p>
            <a:r>
              <a:rPr lang="en-US" dirty="0"/>
              <a:t>Stressor</a:t>
            </a:r>
          </a:p>
          <a:p>
            <a:r>
              <a:rPr lang="en-US" dirty="0"/>
              <a:t>Anxiety</a:t>
            </a:r>
          </a:p>
        </p:txBody>
      </p:sp>
    </p:spTree>
    <p:extLst>
      <p:ext uri="{BB962C8B-B14F-4D97-AF65-F5344CB8AC3E}">
        <p14:creationId xmlns:p14="http://schemas.microsoft.com/office/powerpoint/2010/main" val="1739215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DCCCDCCF-DDE7-4FF9-BA8E-DFD3AC93A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074" name="Picture 2" descr="Image result for positive stress images">
            <a:extLst>
              <a:ext uri="{FF2B5EF4-FFF2-40B4-BE49-F238E27FC236}">
                <a16:creationId xmlns:a16="http://schemas.microsoft.com/office/drawing/2014/main" id="{45AF20AA-79FE-4221-A072-7AD1519C1C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237" r="-1" b="19499"/>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C2352FE0-ACFA-479E-A574-CED1C035D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43FDE21-C1F3-4DB4-8E88-326BB681B43A}"/>
              </a:ext>
            </a:extLst>
          </p:cNvPr>
          <p:cNvSpPr>
            <a:spLocks noGrp="1"/>
          </p:cNvSpPr>
          <p:nvPr>
            <p:ph type="title"/>
          </p:nvPr>
        </p:nvSpPr>
        <p:spPr>
          <a:xfrm>
            <a:off x="252919" y="1123837"/>
            <a:ext cx="2947482" cy="4601183"/>
          </a:xfrm>
        </p:spPr>
        <p:txBody>
          <a:bodyPr>
            <a:normAutofit/>
          </a:bodyPr>
          <a:lstStyle/>
          <a:p>
            <a:r>
              <a:rPr lang="en-US" dirty="0"/>
              <a:t>Stress</a:t>
            </a:r>
          </a:p>
        </p:txBody>
      </p:sp>
      <p:sp>
        <p:nvSpPr>
          <p:cNvPr id="75" name="Rectangle 74">
            <a:extLst>
              <a:ext uri="{FF2B5EF4-FFF2-40B4-BE49-F238E27FC236}">
                <a16:creationId xmlns:a16="http://schemas.microsoft.com/office/drawing/2014/main" id="{401F5979-1992-492E-ABBD-62EBC1016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7130" y="754144"/>
            <a:ext cx="7865196" cy="5335760"/>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43D12B07-A747-40D1-A8AF-4B230A3CC098}"/>
              </a:ext>
            </a:extLst>
          </p:cNvPr>
          <p:cNvSpPr>
            <a:spLocks noGrp="1"/>
          </p:cNvSpPr>
          <p:nvPr>
            <p:ph idx="1"/>
          </p:nvPr>
        </p:nvSpPr>
        <p:spPr>
          <a:xfrm>
            <a:off x="3869268" y="864108"/>
            <a:ext cx="7315200" cy="5120640"/>
          </a:xfrm>
        </p:spPr>
        <p:txBody>
          <a:bodyPr>
            <a:normAutofit/>
          </a:bodyPr>
          <a:lstStyle/>
          <a:p>
            <a:r>
              <a:rPr lang="en-US" dirty="0"/>
              <a:t>Acute Stress</a:t>
            </a:r>
          </a:p>
          <a:p>
            <a:pPr lvl="1"/>
            <a:r>
              <a:rPr lang="en-US" dirty="0"/>
              <a:t>Short term stress</a:t>
            </a:r>
          </a:p>
          <a:p>
            <a:pPr lvl="1"/>
            <a:r>
              <a:rPr lang="en-US" dirty="0"/>
              <a:t>Least damaging</a:t>
            </a:r>
          </a:p>
          <a:p>
            <a:pPr lvl="1"/>
            <a:r>
              <a:rPr lang="en-US" dirty="0"/>
              <a:t>Can be positive</a:t>
            </a:r>
          </a:p>
          <a:p>
            <a:pPr lvl="1"/>
            <a:r>
              <a:rPr lang="en-US" dirty="0"/>
              <a:t>Most Common</a:t>
            </a:r>
          </a:p>
          <a:p>
            <a:pPr lvl="1"/>
            <a:r>
              <a:rPr lang="en-US" dirty="0"/>
              <a:t>Examples</a:t>
            </a:r>
          </a:p>
          <a:p>
            <a:pPr lvl="2"/>
            <a:r>
              <a:rPr lang="en-US" dirty="0"/>
              <a:t>WebEx not working</a:t>
            </a:r>
          </a:p>
          <a:p>
            <a:pPr lvl="2"/>
            <a:r>
              <a:rPr lang="en-US" dirty="0"/>
              <a:t>Call in number is wrong</a:t>
            </a:r>
          </a:p>
          <a:p>
            <a:pPr lvl="2"/>
            <a:r>
              <a:rPr lang="en-US" dirty="0"/>
              <a:t>Late for a meeting</a:t>
            </a:r>
          </a:p>
        </p:txBody>
      </p:sp>
      <p:sp>
        <p:nvSpPr>
          <p:cNvPr id="77" name="Rectangle 76">
            <a:extLst>
              <a:ext uri="{FF2B5EF4-FFF2-40B4-BE49-F238E27FC236}">
                <a16:creationId xmlns:a16="http://schemas.microsoft.com/office/drawing/2014/main" id="{377CB93F-A0E2-4BBE-B2FC-E93932C7E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297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DCCCDCCF-DDE7-4FF9-BA8E-DFD3AC93A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100" name="Picture 4" descr="Image result for fight or flight stress">
            <a:extLst>
              <a:ext uri="{FF2B5EF4-FFF2-40B4-BE49-F238E27FC236}">
                <a16:creationId xmlns:a16="http://schemas.microsoft.com/office/drawing/2014/main" id="{2F4F2DEF-9553-4480-84AA-E32336FC4D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712" r="-1" b="109"/>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C2352FE0-ACFA-479E-A574-CED1C035D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A10F667-F78C-450A-9A29-2FEC12A29879}"/>
              </a:ext>
            </a:extLst>
          </p:cNvPr>
          <p:cNvSpPr>
            <a:spLocks noGrp="1"/>
          </p:cNvSpPr>
          <p:nvPr>
            <p:ph type="title"/>
          </p:nvPr>
        </p:nvSpPr>
        <p:spPr>
          <a:xfrm>
            <a:off x="252919" y="1123837"/>
            <a:ext cx="2947482" cy="4601183"/>
          </a:xfrm>
        </p:spPr>
        <p:txBody>
          <a:bodyPr>
            <a:normAutofit/>
          </a:bodyPr>
          <a:lstStyle/>
          <a:p>
            <a:r>
              <a:rPr lang="en-US" dirty="0"/>
              <a:t>Stress</a:t>
            </a:r>
          </a:p>
        </p:txBody>
      </p:sp>
      <p:sp>
        <p:nvSpPr>
          <p:cNvPr id="77" name="Rectangle 76">
            <a:extLst>
              <a:ext uri="{FF2B5EF4-FFF2-40B4-BE49-F238E27FC236}">
                <a16:creationId xmlns:a16="http://schemas.microsoft.com/office/drawing/2014/main" id="{401F5979-1992-492E-ABBD-62EBC1016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97130" y="754144"/>
            <a:ext cx="7865196" cy="5335760"/>
          </a:xfrm>
          <a:prstGeom prst="rect">
            <a:avLst/>
          </a:prstGeom>
          <a:solidFill>
            <a:schemeClr val="bg1">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C565170-E47C-4665-A254-C489D4D8E968}"/>
              </a:ext>
            </a:extLst>
          </p:cNvPr>
          <p:cNvSpPr>
            <a:spLocks noGrp="1"/>
          </p:cNvSpPr>
          <p:nvPr>
            <p:ph idx="1"/>
          </p:nvPr>
        </p:nvSpPr>
        <p:spPr>
          <a:xfrm>
            <a:off x="3869268" y="864108"/>
            <a:ext cx="7315200" cy="5120640"/>
          </a:xfrm>
        </p:spPr>
        <p:txBody>
          <a:bodyPr>
            <a:normAutofit/>
          </a:bodyPr>
          <a:lstStyle/>
          <a:p>
            <a:r>
              <a:rPr lang="en-US" dirty="0"/>
              <a:t>Chronic Stress</a:t>
            </a:r>
          </a:p>
          <a:p>
            <a:pPr lvl="1"/>
            <a:r>
              <a:rPr lang="en-US" dirty="0"/>
              <a:t>Long term stress</a:t>
            </a:r>
          </a:p>
          <a:p>
            <a:pPr lvl="2"/>
            <a:r>
              <a:rPr lang="en-US" sz="1800" dirty="0"/>
              <a:t>Emotional pressure</a:t>
            </a:r>
          </a:p>
          <a:p>
            <a:pPr lvl="2"/>
            <a:r>
              <a:rPr lang="en-US" sz="1800" dirty="0"/>
              <a:t>Individual feels they have no </a:t>
            </a:r>
          </a:p>
          <a:p>
            <a:pPr marL="960120" lvl="2" indent="0">
              <a:buNone/>
            </a:pPr>
            <a:r>
              <a:rPr lang="en-US" sz="1800" dirty="0"/>
              <a:t>    or little control</a:t>
            </a:r>
          </a:p>
          <a:p>
            <a:pPr lvl="1"/>
            <a:r>
              <a:rPr lang="en-US" dirty="0"/>
              <a:t>Association with traumatic events</a:t>
            </a:r>
          </a:p>
          <a:p>
            <a:pPr lvl="1"/>
            <a:r>
              <a:rPr lang="en-US" dirty="0"/>
              <a:t>Chemicals in the body are released</a:t>
            </a:r>
          </a:p>
          <a:p>
            <a:pPr lvl="2"/>
            <a:r>
              <a:rPr lang="en-US" sz="1800" dirty="0"/>
              <a:t>Corticosteroids </a:t>
            </a:r>
          </a:p>
          <a:p>
            <a:pPr lvl="2"/>
            <a:r>
              <a:rPr lang="en-US" sz="1800" dirty="0"/>
              <a:t>Norepinephrine/epinephrine</a:t>
            </a:r>
          </a:p>
          <a:p>
            <a:pPr lvl="2"/>
            <a:r>
              <a:rPr lang="en-US" sz="1800" dirty="0"/>
              <a:t>Build up over time</a:t>
            </a:r>
          </a:p>
          <a:p>
            <a:pPr lvl="2"/>
            <a:r>
              <a:rPr lang="en-US" sz="1800" dirty="0"/>
              <a:t>Flight or fight all the time</a:t>
            </a:r>
          </a:p>
        </p:txBody>
      </p:sp>
      <p:sp>
        <p:nvSpPr>
          <p:cNvPr id="79" name="Rectangle 78">
            <a:extLst>
              <a:ext uri="{FF2B5EF4-FFF2-40B4-BE49-F238E27FC236}">
                <a16:creationId xmlns:a16="http://schemas.microsoft.com/office/drawing/2014/main" id="{377CB93F-A0E2-4BBE-B2FC-E93932C7E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6940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96A55C8-89F1-439D-863D-E208C0AC8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mage result for chronic stress symptoms">
            <a:extLst>
              <a:ext uri="{FF2B5EF4-FFF2-40B4-BE49-F238E27FC236}">
                <a16:creationId xmlns:a16="http://schemas.microsoft.com/office/drawing/2014/main" id="{318463B9-716B-41AF-8903-6294046569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065" r="9092" b="2687"/>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E4A1FD7E-EAEC-40B9-B75B-432F9DA75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09599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D7528A6-0346-4700-8FF2-A0BDF95F2E53}"/>
              </a:ext>
            </a:extLst>
          </p:cNvPr>
          <p:cNvSpPr>
            <a:spLocks noGrp="1"/>
          </p:cNvSpPr>
          <p:nvPr>
            <p:ph type="title"/>
          </p:nvPr>
        </p:nvSpPr>
        <p:spPr>
          <a:xfrm>
            <a:off x="289248" y="1123837"/>
            <a:ext cx="5218209" cy="1255469"/>
          </a:xfrm>
        </p:spPr>
        <p:txBody>
          <a:bodyPr>
            <a:normAutofit/>
          </a:bodyPr>
          <a:lstStyle/>
          <a:p>
            <a:r>
              <a:rPr lang="en-US" dirty="0"/>
              <a:t>Stress</a:t>
            </a:r>
          </a:p>
        </p:txBody>
      </p:sp>
      <p:sp>
        <p:nvSpPr>
          <p:cNvPr id="3" name="Content Placeholder 2">
            <a:extLst>
              <a:ext uri="{FF2B5EF4-FFF2-40B4-BE49-F238E27FC236}">
                <a16:creationId xmlns:a16="http://schemas.microsoft.com/office/drawing/2014/main" id="{A400E6F1-A904-407D-8DFA-1AF6FC25451B}"/>
              </a:ext>
            </a:extLst>
          </p:cNvPr>
          <p:cNvSpPr>
            <a:spLocks noGrp="1"/>
          </p:cNvSpPr>
          <p:nvPr>
            <p:ph idx="1"/>
          </p:nvPr>
        </p:nvSpPr>
        <p:spPr>
          <a:xfrm>
            <a:off x="289248" y="2510395"/>
            <a:ext cx="5218209" cy="3274586"/>
          </a:xfrm>
        </p:spPr>
        <p:txBody>
          <a:bodyPr anchor="t">
            <a:normAutofit/>
          </a:bodyPr>
          <a:lstStyle/>
          <a:p>
            <a:r>
              <a:rPr lang="en-US">
                <a:solidFill>
                  <a:srgbClr val="FFFFFF"/>
                </a:solidFill>
              </a:rPr>
              <a:t>Impacts of Chronic Stress </a:t>
            </a:r>
          </a:p>
          <a:p>
            <a:pPr lvl="2"/>
            <a:r>
              <a:rPr lang="en-US">
                <a:solidFill>
                  <a:srgbClr val="FFFFFF"/>
                </a:solidFill>
              </a:rPr>
              <a:t>High blood pressure (stroke)</a:t>
            </a:r>
          </a:p>
          <a:p>
            <a:pPr lvl="2"/>
            <a:r>
              <a:rPr lang="en-US">
                <a:solidFill>
                  <a:srgbClr val="FFFFFF"/>
                </a:solidFill>
              </a:rPr>
              <a:t>Damage to muscle (heart attack)</a:t>
            </a:r>
          </a:p>
          <a:p>
            <a:pPr lvl="2"/>
            <a:r>
              <a:rPr lang="en-US">
                <a:solidFill>
                  <a:srgbClr val="FFFFFF"/>
                </a:solidFill>
              </a:rPr>
              <a:t>Growth inhibition</a:t>
            </a:r>
          </a:p>
          <a:p>
            <a:pPr lvl="2"/>
            <a:r>
              <a:rPr lang="en-US">
                <a:solidFill>
                  <a:srgbClr val="FFFFFF"/>
                </a:solidFill>
              </a:rPr>
              <a:t>Suppress the immune system</a:t>
            </a:r>
          </a:p>
          <a:p>
            <a:pPr lvl="2"/>
            <a:r>
              <a:rPr lang="en-US">
                <a:solidFill>
                  <a:srgbClr val="FFFFFF"/>
                </a:solidFill>
              </a:rPr>
              <a:t>Anxiety, depression</a:t>
            </a:r>
          </a:p>
          <a:p>
            <a:pPr lvl="2"/>
            <a:r>
              <a:rPr lang="en-US">
                <a:solidFill>
                  <a:srgbClr val="FFFFFF"/>
                </a:solidFill>
              </a:rPr>
              <a:t>Headaches</a:t>
            </a:r>
          </a:p>
          <a:p>
            <a:pPr lvl="2"/>
            <a:r>
              <a:rPr lang="en-US">
                <a:solidFill>
                  <a:srgbClr val="FFFFFF"/>
                </a:solidFill>
              </a:rPr>
              <a:t>Sleep problems</a:t>
            </a:r>
          </a:p>
          <a:p>
            <a:pPr lvl="2"/>
            <a:r>
              <a:rPr lang="en-US">
                <a:solidFill>
                  <a:srgbClr val="FFFFFF"/>
                </a:solidFill>
              </a:rPr>
              <a:t>Concentration problems</a:t>
            </a:r>
          </a:p>
          <a:p>
            <a:pPr lvl="2"/>
            <a:r>
              <a:rPr lang="en-US">
                <a:solidFill>
                  <a:srgbClr val="FFFFFF"/>
                </a:solidFill>
              </a:rPr>
              <a:t>Weight gain</a:t>
            </a:r>
          </a:p>
          <a:p>
            <a:pPr lvl="1"/>
            <a:endParaRPr lang="en-US">
              <a:solidFill>
                <a:srgbClr val="FFFFFF"/>
              </a:solidFill>
            </a:endParaRPr>
          </a:p>
        </p:txBody>
      </p:sp>
      <p:sp>
        <p:nvSpPr>
          <p:cNvPr id="75" name="Rectangle 74">
            <a:extLst>
              <a:ext uri="{FF2B5EF4-FFF2-40B4-BE49-F238E27FC236}">
                <a16:creationId xmlns:a16="http://schemas.microsoft.com/office/drawing/2014/main" id="{AC88629E-396B-4C99-B284-F30AABDF2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5118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F9416-41FD-4506-94EE-9E79C38617A5}"/>
              </a:ext>
            </a:extLst>
          </p:cNvPr>
          <p:cNvSpPr>
            <a:spLocks noGrp="1"/>
          </p:cNvSpPr>
          <p:nvPr>
            <p:ph type="title"/>
          </p:nvPr>
        </p:nvSpPr>
        <p:spPr>
          <a:xfrm>
            <a:off x="252919" y="1123837"/>
            <a:ext cx="2947482" cy="4601183"/>
          </a:xfrm>
        </p:spPr>
        <p:txBody>
          <a:bodyPr>
            <a:normAutofit/>
          </a:bodyPr>
          <a:lstStyle/>
          <a:p>
            <a:r>
              <a:rPr lang="en-US"/>
              <a:t>Symptoms</a:t>
            </a:r>
            <a:endParaRPr lang="en-US" dirty="0"/>
          </a:p>
        </p:txBody>
      </p:sp>
      <p:sp>
        <p:nvSpPr>
          <p:cNvPr id="3" name="Content Placeholder 2">
            <a:extLst>
              <a:ext uri="{FF2B5EF4-FFF2-40B4-BE49-F238E27FC236}">
                <a16:creationId xmlns:a16="http://schemas.microsoft.com/office/drawing/2014/main" id="{1BC1CB4C-533B-438E-9B71-4EB8CC33B703}"/>
              </a:ext>
            </a:extLst>
          </p:cNvPr>
          <p:cNvSpPr>
            <a:spLocks noGrp="1"/>
          </p:cNvSpPr>
          <p:nvPr>
            <p:ph idx="1"/>
          </p:nvPr>
        </p:nvSpPr>
        <p:spPr>
          <a:xfrm>
            <a:off x="3869267" y="864108"/>
            <a:ext cx="3585891" cy="5120640"/>
          </a:xfrm>
        </p:spPr>
        <p:txBody>
          <a:bodyPr>
            <a:normAutofit/>
          </a:bodyPr>
          <a:lstStyle/>
          <a:p>
            <a:r>
              <a:rPr lang="en-US" dirty="0"/>
              <a:t>Change in bowel habits</a:t>
            </a:r>
          </a:p>
          <a:p>
            <a:r>
              <a:rPr lang="en-US" dirty="0"/>
              <a:t>Trouble sleeping/sleeping too much</a:t>
            </a:r>
          </a:p>
          <a:p>
            <a:r>
              <a:rPr lang="en-US" dirty="0"/>
              <a:t>Upset stomach</a:t>
            </a:r>
          </a:p>
          <a:p>
            <a:r>
              <a:rPr lang="en-US" dirty="0"/>
              <a:t>Use of drugs or alcohol</a:t>
            </a:r>
          </a:p>
          <a:p>
            <a:r>
              <a:rPr lang="en-US" dirty="0"/>
              <a:t>Change in weight</a:t>
            </a:r>
          </a:p>
          <a:p>
            <a:r>
              <a:rPr lang="en-US" dirty="0"/>
              <a:t>Forgetfulness</a:t>
            </a:r>
          </a:p>
          <a:p>
            <a:r>
              <a:rPr lang="en-US" dirty="0"/>
              <a:t>Tiredness</a:t>
            </a:r>
          </a:p>
          <a:p>
            <a:r>
              <a:rPr lang="en-US" dirty="0"/>
              <a:t>Inability to concentrate</a:t>
            </a:r>
          </a:p>
        </p:txBody>
      </p:sp>
      <p:pic>
        <p:nvPicPr>
          <p:cNvPr id="1026" name="Picture 2" descr="Stress Can Make You Sick. Take Steps to Reduce It. - The New York ...">
            <a:extLst>
              <a:ext uri="{FF2B5EF4-FFF2-40B4-BE49-F238E27FC236}">
                <a16:creationId xmlns:a16="http://schemas.microsoft.com/office/drawing/2014/main" id="{BC5243B4-F188-426E-9413-9D2CA509A9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625" r="21521" b="1"/>
          <a:stretch/>
        </p:blipFill>
        <p:spPr bwMode="auto">
          <a:xfrm>
            <a:off x="7818120" y="758952"/>
            <a:ext cx="3617432" cy="5330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99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6F409CE-3BA1-4835-8BBB-1868F73DE8C4}"/>
              </a:ext>
            </a:extLst>
          </p:cNvPr>
          <p:cNvSpPr>
            <a:spLocks noGrp="1"/>
          </p:cNvSpPr>
          <p:nvPr>
            <p:ph type="title"/>
          </p:nvPr>
        </p:nvSpPr>
        <p:spPr>
          <a:xfrm>
            <a:off x="289248" y="1123837"/>
            <a:ext cx="6451110" cy="1255469"/>
          </a:xfrm>
        </p:spPr>
        <p:txBody>
          <a:bodyPr>
            <a:normAutofit/>
          </a:bodyPr>
          <a:lstStyle/>
          <a:p>
            <a:r>
              <a:rPr lang="en-US" dirty="0"/>
              <a:t>Classifications</a:t>
            </a:r>
          </a:p>
        </p:txBody>
      </p:sp>
      <p:sp>
        <p:nvSpPr>
          <p:cNvPr id="3" name="Content Placeholder 2">
            <a:extLst>
              <a:ext uri="{FF2B5EF4-FFF2-40B4-BE49-F238E27FC236}">
                <a16:creationId xmlns:a16="http://schemas.microsoft.com/office/drawing/2014/main" id="{0040B557-540B-440D-ABAF-8B161FD94389}"/>
              </a:ext>
            </a:extLst>
          </p:cNvPr>
          <p:cNvSpPr>
            <a:spLocks noGrp="1"/>
          </p:cNvSpPr>
          <p:nvPr>
            <p:ph idx="1"/>
          </p:nvPr>
        </p:nvSpPr>
        <p:spPr>
          <a:xfrm>
            <a:off x="289248" y="2510395"/>
            <a:ext cx="6451109" cy="3274586"/>
          </a:xfrm>
        </p:spPr>
        <p:txBody>
          <a:bodyPr anchor="t">
            <a:normAutofit/>
          </a:bodyPr>
          <a:lstStyle/>
          <a:p>
            <a:r>
              <a:rPr lang="en-US">
                <a:solidFill>
                  <a:srgbClr val="FFFFFF"/>
                </a:solidFill>
              </a:rPr>
              <a:t>Routine </a:t>
            </a:r>
          </a:p>
          <a:p>
            <a:r>
              <a:rPr lang="en-US">
                <a:solidFill>
                  <a:srgbClr val="FFFFFF"/>
                </a:solidFill>
              </a:rPr>
              <a:t>Change</a:t>
            </a:r>
          </a:p>
          <a:p>
            <a:r>
              <a:rPr lang="en-US">
                <a:solidFill>
                  <a:srgbClr val="FFFFFF"/>
                </a:solidFill>
              </a:rPr>
              <a:t>Traumatic event</a:t>
            </a:r>
          </a:p>
        </p:txBody>
      </p:sp>
      <p:pic>
        <p:nvPicPr>
          <p:cNvPr id="2050" name="Picture 2" descr="Stress and Change: Resistance, Resilience or What? - The GOODista">
            <a:extLst>
              <a:ext uri="{FF2B5EF4-FFF2-40B4-BE49-F238E27FC236}">
                <a16:creationId xmlns:a16="http://schemas.microsoft.com/office/drawing/2014/main" id="{523BD141-8C9A-4F01-9BC1-74E1BB549A8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52944" y="2183036"/>
            <a:ext cx="3778286" cy="2482483"/>
          </a:xfrm>
          <a:prstGeom prst="rect">
            <a:avLst/>
          </a:prstGeom>
          <a:noFill/>
          <a:extLst>
            <a:ext uri="{909E8E84-426E-40DD-AFC4-6F175D3DCCD1}">
              <a14:hiddenFill xmlns:a14="http://schemas.microsoft.com/office/drawing/2010/main">
                <a:solidFill>
                  <a:srgbClr val="FFFFFF"/>
                </a:solidFill>
              </a14:hiddenFill>
            </a:ext>
          </a:extLst>
        </p:spPr>
      </p:pic>
      <p:sp>
        <p:nvSpPr>
          <p:cNvPr id="75" name="Rectangle 74">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150196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930</Words>
  <Application>Microsoft Office PowerPoint</Application>
  <PresentationFormat>Widescreen</PresentationFormat>
  <Paragraphs>243</Paragraphs>
  <Slides>32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Corbel</vt:lpstr>
      <vt:lpstr>Wingdings 2</vt:lpstr>
      <vt:lpstr>Frame</vt:lpstr>
      <vt:lpstr>Stress: Learning Today for a Better Tomorrow</vt:lpstr>
      <vt:lpstr>Objectives</vt:lpstr>
      <vt:lpstr>Current Situation</vt:lpstr>
      <vt:lpstr>Stress</vt:lpstr>
      <vt:lpstr>Stress</vt:lpstr>
      <vt:lpstr>Stress</vt:lpstr>
      <vt:lpstr>Stress</vt:lpstr>
      <vt:lpstr>Symptoms</vt:lpstr>
      <vt:lpstr>Classifications</vt:lpstr>
      <vt:lpstr>Your Feelings</vt:lpstr>
      <vt:lpstr>Managing stress</vt:lpstr>
      <vt:lpstr>Managing stress</vt:lpstr>
      <vt:lpstr>Stress management</vt:lpstr>
      <vt:lpstr>Managing stress</vt:lpstr>
      <vt:lpstr>Managing Stress</vt:lpstr>
      <vt:lpstr>Toolkit: the four A’s</vt:lpstr>
      <vt:lpstr>Toolkit: the four A’s</vt:lpstr>
      <vt:lpstr>Toolkit: the four A’s</vt:lpstr>
      <vt:lpstr>Toolkit: the four A’s</vt:lpstr>
      <vt:lpstr>Thought Break</vt:lpstr>
      <vt:lpstr>Mindfulness</vt:lpstr>
      <vt:lpstr>Mindfulness</vt:lpstr>
      <vt:lpstr>Mindfulness</vt:lpstr>
      <vt:lpstr>Live mindfully</vt:lpstr>
      <vt:lpstr>Minute Activities</vt:lpstr>
      <vt:lpstr>Health and Well Being</vt:lpstr>
      <vt:lpstr>Health and Well Being</vt:lpstr>
      <vt:lpstr>Tips for Teleworking</vt:lpstr>
      <vt:lpstr>Tips for Teleworking</vt:lpstr>
      <vt:lpstr>Resources</vt:lpstr>
      <vt:lpstr>Resources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Dickerson, Kristen</dc:creator>
  <cp:lastModifiedBy>Dickerson, Kristen</cp:lastModifiedBy>
  <cp:revision>6</cp:revision>
  <dcterms:created xsi:type="dcterms:W3CDTF">2020-07-16T13:05:10Z</dcterms:created>
  <dcterms:modified xsi:type="dcterms:W3CDTF">2020-12-10T15:48:06Z</dcterms:modified>
</cp:coreProperties>
</file>